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71" r:id="rId7"/>
    <p:sldId id="272" r:id="rId8"/>
    <p:sldId id="273" r:id="rId9"/>
    <p:sldId id="265" r:id="rId10"/>
    <p:sldId id="267" r:id="rId11"/>
    <p:sldId id="276" r:id="rId12"/>
    <p:sldId id="277" r:id="rId13"/>
    <p:sldId id="280" r:id="rId14"/>
    <p:sldId id="279" r:id="rId15"/>
    <p:sldId id="278" r:id="rId1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5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Yu Gothic"/>
                <a:cs typeface="Yu Gothic"/>
              </a:defRPr>
            </a:lvl1pPr>
          </a:lstStyle>
          <a:p>
            <a:pPr marL="99695">
              <a:lnSpc>
                <a:spcPct val="100000"/>
              </a:lnSpc>
              <a:spcBef>
                <a:spcPts val="525"/>
              </a:spcBef>
            </a:pPr>
            <a:fld id="{81D60167-4931-47E6-BA6A-407CBD079E47}" type="slidenum">
              <a:rPr spc="110" dirty="0"/>
              <a:t>‹#›</a:t>
            </a:fld>
            <a:endParaRPr spc="1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Yu Gothic"/>
                <a:cs typeface="Yu Gothic"/>
              </a:defRPr>
            </a:lvl1pPr>
          </a:lstStyle>
          <a:p>
            <a:pPr marL="99695">
              <a:lnSpc>
                <a:spcPct val="100000"/>
              </a:lnSpc>
              <a:spcBef>
                <a:spcPts val="525"/>
              </a:spcBef>
            </a:pPr>
            <a:fld id="{81D60167-4931-47E6-BA6A-407CBD079E47}" type="slidenum">
              <a:rPr spc="110" dirty="0"/>
              <a:t>‹#›</a:t>
            </a:fld>
            <a:endParaRPr spc="1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Yu Gothic"/>
                <a:cs typeface="Yu Gothic"/>
              </a:defRPr>
            </a:lvl1pPr>
          </a:lstStyle>
          <a:p>
            <a:pPr marL="99695">
              <a:lnSpc>
                <a:spcPct val="100000"/>
              </a:lnSpc>
              <a:spcBef>
                <a:spcPts val="525"/>
              </a:spcBef>
            </a:pPr>
            <a:fld id="{81D60167-4931-47E6-BA6A-407CBD079E47}" type="slidenum">
              <a:rPr spc="110" dirty="0"/>
              <a:t>‹#›</a:t>
            </a:fld>
            <a:endParaRPr spc="1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Yu Gothic"/>
                <a:cs typeface="Yu Gothic"/>
              </a:defRPr>
            </a:lvl1pPr>
          </a:lstStyle>
          <a:p>
            <a:pPr marL="99695">
              <a:lnSpc>
                <a:spcPct val="100000"/>
              </a:lnSpc>
              <a:spcBef>
                <a:spcPts val="525"/>
              </a:spcBef>
            </a:pPr>
            <a:fld id="{81D60167-4931-47E6-BA6A-407CBD079E47}" type="slidenum">
              <a:rPr spc="110" dirty="0"/>
              <a:t>‹#›</a:t>
            </a:fld>
            <a:endParaRPr spc="1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Yu Gothic"/>
                <a:cs typeface="Yu Gothic"/>
              </a:defRPr>
            </a:lvl1pPr>
          </a:lstStyle>
          <a:p>
            <a:pPr marL="99695">
              <a:lnSpc>
                <a:spcPct val="100000"/>
              </a:lnSpc>
              <a:spcBef>
                <a:spcPts val="525"/>
              </a:spcBef>
            </a:pPr>
            <a:fld id="{81D60167-4931-47E6-BA6A-407CBD079E47}" type="slidenum">
              <a:rPr spc="110" dirty="0"/>
              <a:t>‹#›</a:t>
            </a:fld>
            <a:endParaRPr spc="1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3917" y="817640"/>
            <a:ext cx="3591560" cy="1093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3917" y="3381730"/>
            <a:ext cx="16492219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84969" y="10778049"/>
            <a:ext cx="337184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defRPr>
            </a:lvl1pPr>
          </a:lstStyle>
          <a:p>
            <a:pPr marL="99695">
              <a:spcBef>
                <a:spcPts val="525"/>
              </a:spcBef>
            </a:pPr>
            <a:fld id="{81D60167-4931-47E6-BA6A-407CBD079E47}" type="slidenum">
              <a:rPr lang="en-US" altLang="ja-JP" spc="110" smtClean="0"/>
              <a:pPr marL="99695">
                <a:spcBef>
                  <a:spcPts val="525"/>
                </a:spcBef>
              </a:pPr>
              <a:t>‹#›</a:t>
            </a:fld>
            <a:endParaRPr lang="en-US" altLang="ja-JP" spc="1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0">
        <a:defRPr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475" y="9757970"/>
            <a:ext cx="3115945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203450" algn="l"/>
              </a:tabLst>
            </a:pPr>
            <a:r>
              <a:rPr sz="2950" spc="295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202</a:t>
            </a:r>
            <a:r>
              <a:rPr lang="en-US" sz="2950" spc="295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4</a:t>
            </a:r>
            <a:r>
              <a:rPr sz="2950" spc="295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.</a:t>
            </a:r>
            <a:r>
              <a:rPr lang="en-US" sz="2950" spc="29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5</a:t>
            </a:r>
            <a:r>
              <a:rPr sz="2950" spc="295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.</a:t>
            </a:r>
            <a:r>
              <a:rPr sz="295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	</a:t>
            </a:r>
            <a:r>
              <a:rPr lang="ja-JP" altLang="en-US" sz="2950" spc="19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岩瀬</a:t>
            </a:r>
            <a:endParaRPr sz="2950" dirty="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3915" y="4540408"/>
            <a:ext cx="3706495" cy="1483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50" spc="-60" dirty="0">
                <a:latin typeface="游ゴシック" panose="020B0400000000000000" pitchFamily="50" charset="-128"/>
              </a:rPr>
              <a:t>AI</a:t>
            </a:r>
            <a:r>
              <a:rPr sz="9550" spc="65" dirty="0">
                <a:latin typeface="游ゴシック" panose="020B0400000000000000" pitchFamily="50" charset="-128"/>
              </a:rPr>
              <a:t>入門</a:t>
            </a:r>
            <a:endParaRPr sz="9550" dirty="0">
              <a:latin typeface="游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7565" y="3268386"/>
            <a:ext cx="17499330" cy="203324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30"/>
              </a:spcBef>
              <a:tabLst>
                <a:tab pos="766445" algn="l"/>
                <a:tab pos="10166985" algn="l"/>
              </a:tabLst>
            </a:pPr>
            <a:r>
              <a:rPr sz="2950" spc="-5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～</a:t>
            </a:r>
            <a:r>
              <a:rPr sz="2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	AIに学習さ</a:t>
            </a:r>
            <a:r>
              <a:rPr sz="2950" spc="-7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せ</a:t>
            </a:r>
            <a:r>
              <a:rPr sz="2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るデータはどんなデータでもいいの</a:t>
            </a:r>
            <a:r>
              <a:rPr sz="2950" spc="-9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か</a:t>
            </a:r>
            <a:r>
              <a:rPr sz="295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？</a:t>
            </a:r>
            <a:r>
              <a:rPr sz="2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	</a:t>
            </a:r>
            <a:r>
              <a:rPr sz="295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～</a:t>
            </a:r>
            <a:endParaRPr sz="295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522605" indent="-502284">
              <a:lnSpc>
                <a:spcPct val="100000"/>
              </a:lnSpc>
              <a:spcBef>
                <a:spcPts val="2520"/>
              </a:spcBef>
              <a:buSzPct val="122972"/>
              <a:buFont typeface="Yu Gothic"/>
              <a:buChar char="•"/>
              <a:tabLst>
                <a:tab pos="522605" algn="l"/>
              </a:tabLst>
            </a:pPr>
            <a:r>
              <a:rPr sz="3700" spc="37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「</a:t>
            </a:r>
            <a:r>
              <a:rPr sz="3700" spc="21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Garbage</a:t>
            </a:r>
            <a:r>
              <a:rPr sz="3700" spc="14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 </a:t>
            </a:r>
            <a:r>
              <a:rPr sz="3700" spc="11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in</a:t>
            </a:r>
            <a:r>
              <a:rPr sz="3700" spc="13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 , </a:t>
            </a:r>
            <a:r>
              <a:rPr sz="3700" spc="27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garbage</a:t>
            </a:r>
            <a:r>
              <a:rPr sz="3700" spc="14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 </a:t>
            </a:r>
            <a:r>
              <a:rPr sz="3700" spc="18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out</a:t>
            </a:r>
            <a:r>
              <a:rPr sz="3700" spc="4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 」</a:t>
            </a:r>
            <a:endParaRPr sz="3700" dirty="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  <a:p>
            <a:pPr marL="994410">
              <a:lnSpc>
                <a:spcPct val="100000"/>
              </a:lnSpc>
              <a:spcBef>
                <a:spcPts val="790"/>
              </a:spcBef>
            </a:pPr>
            <a:r>
              <a:rPr sz="37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→「ゴミみたいなデータを入れると、ゴミみたいなデータしか出てこない。</a:t>
            </a:r>
            <a:r>
              <a:rPr sz="3700" spc="-1939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」</a:t>
            </a:r>
            <a:endParaRPr sz="37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3612" y="9913483"/>
            <a:ext cx="13376275" cy="1075936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10"/>
              </a:spcBef>
            </a:pPr>
            <a:r>
              <a:rPr sz="2950" spc="-1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なるべく均等に、いろんなデータが混ざっている方がいい。</a:t>
            </a:r>
            <a:endParaRPr sz="295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38100">
              <a:lnSpc>
                <a:spcPct val="100000"/>
              </a:lnSpc>
              <a:spcBef>
                <a:spcPts val="615"/>
              </a:spcBef>
            </a:pPr>
            <a:r>
              <a:rPr lang="ja-JP" altLang="en-US" sz="2950" spc="156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→</a:t>
            </a:r>
            <a:r>
              <a:rPr sz="2950" spc="-14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 </a:t>
            </a:r>
            <a:r>
              <a:rPr sz="2950" spc="-14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事前に人の目で</a:t>
            </a:r>
            <a:r>
              <a:rPr sz="2950" spc="-140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、</a:t>
            </a:r>
            <a:r>
              <a:rPr sz="2950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データの内容</a:t>
            </a:r>
            <a:r>
              <a:rPr sz="295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・数を見る必要がある</a:t>
            </a:r>
            <a:r>
              <a:rPr sz="2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。（データの前処理</a:t>
            </a:r>
            <a:r>
              <a:rPr sz="295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）</a:t>
            </a:r>
            <a:endParaRPr sz="295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1607" y="5680272"/>
            <a:ext cx="3595623" cy="2443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6361" y="6204682"/>
            <a:ext cx="2313637" cy="1144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14168" y="6213150"/>
            <a:ext cx="1272629" cy="13781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17330" y="6213150"/>
            <a:ext cx="1272629" cy="137814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700607" y="5594286"/>
            <a:ext cx="7198359" cy="3422650"/>
          </a:xfrm>
          <a:prstGeom prst="rect">
            <a:avLst/>
          </a:prstGeom>
          <a:ln w="20941">
            <a:solidFill>
              <a:srgbClr val="9292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 marL="281305">
              <a:lnSpc>
                <a:spcPct val="100000"/>
              </a:lnSpc>
            </a:pPr>
            <a:r>
              <a:rPr sz="245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内容が欠けていたり、判断に困るようなもの</a:t>
            </a: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73859" y="5594286"/>
            <a:ext cx="7198359" cy="3422650"/>
          </a:xfrm>
          <a:prstGeom prst="rect">
            <a:avLst/>
          </a:prstGeom>
          <a:ln w="20941">
            <a:solidFill>
              <a:srgbClr val="9292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Times New Roman"/>
            </a:endParaRPr>
          </a:p>
          <a:p>
            <a:pPr marR="2540" algn="ctr">
              <a:lnSpc>
                <a:spcPct val="100000"/>
              </a:lnSpc>
            </a:pPr>
            <a:r>
              <a:rPr sz="245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全く同じデータが複数</a:t>
            </a: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46018" y="6213151"/>
            <a:ext cx="1513429" cy="149451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70258" y="6213151"/>
            <a:ext cx="1513429" cy="1494510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752155" y="1006475"/>
            <a:ext cx="911339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7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AI</a:t>
            </a:r>
            <a:r>
              <a:rPr lang="ja-JP" altLang="en-US" sz="7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に学習させるデータ</a:t>
            </a:r>
            <a:endParaRPr lang="ja-JP" altLang="en-US" sz="7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817640"/>
            <a:ext cx="3596004" cy="1816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spc="-85" dirty="0">
                <a:latin typeface="游ゴシック" panose="020B0400000000000000" pitchFamily="50" charset="-128"/>
              </a:rPr>
              <a:t>AI</a:t>
            </a:r>
            <a:r>
              <a:rPr spc="-25" dirty="0">
                <a:latin typeface="游ゴシック" panose="020B0400000000000000" pitchFamily="50" charset="-128"/>
              </a:rPr>
              <a:t>とは？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4500" spc="-20" dirty="0">
                <a:latin typeface="游ゴシック" panose="020B0400000000000000" pitchFamily="50" charset="-128"/>
              </a:rPr>
              <a:t>まとめ</a:t>
            </a:r>
            <a:endParaRPr sz="4500" dirty="0">
              <a:latin typeface="游ゴシック" panose="020B0400000000000000" pitchFamily="50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3483066"/>
            <a:ext cx="17943830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59740" indent="-447040">
              <a:lnSpc>
                <a:spcPct val="100000"/>
              </a:lnSpc>
              <a:spcBef>
                <a:spcPts val="135"/>
              </a:spcBef>
              <a:buSzPct val="124137"/>
              <a:buChar char="•"/>
              <a:tabLst>
                <a:tab pos="459740" algn="l"/>
              </a:tabLst>
            </a:pPr>
            <a:r>
              <a:rPr sz="29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AI</a:t>
            </a:r>
            <a:r>
              <a:rPr sz="2900" spc="-2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とは、人工的に作られた知能、それを使った技術のことを指す。解析・分析・予測などを得意とする。</a:t>
            </a:r>
            <a:endParaRPr sz="29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917" y="5357983"/>
            <a:ext cx="1372425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59740" indent="-447040">
              <a:lnSpc>
                <a:spcPct val="100000"/>
              </a:lnSpc>
              <a:spcBef>
                <a:spcPts val="135"/>
              </a:spcBef>
              <a:buSzPct val="124137"/>
              <a:buChar char="•"/>
              <a:tabLst>
                <a:tab pos="459740" algn="l"/>
              </a:tabLst>
            </a:pPr>
            <a:r>
              <a:rPr sz="29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最近のAI</a:t>
            </a:r>
            <a:r>
              <a:rPr sz="2900" spc="-9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は機械学習・ディープラーニングをベースにどんどん応用されている。</a:t>
            </a:r>
            <a:endParaRPr sz="29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3917" y="7232900"/>
            <a:ext cx="1572196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59740" indent="-447040">
              <a:lnSpc>
                <a:spcPct val="100000"/>
              </a:lnSpc>
              <a:spcBef>
                <a:spcPts val="135"/>
              </a:spcBef>
              <a:buSzPct val="124137"/>
              <a:buChar char="•"/>
              <a:tabLst>
                <a:tab pos="459740" algn="l"/>
              </a:tabLst>
            </a:pPr>
            <a:r>
              <a:rPr sz="29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今回紹介したAIの使用例（</a:t>
            </a:r>
            <a:r>
              <a:rPr sz="2900" spc="-3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画像認識やゲーム</a:t>
            </a:r>
            <a:r>
              <a:rPr sz="29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AI、自動運転、需要予測など）</a:t>
            </a:r>
            <a:r>
              <a:rPr sz="2900" spc="-1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はほんの一部。</a:t>
            </a:r>
            <a:endParaRPr sz="29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30" y="1085693"/>
            <a:ext cx="12978130" cy="102236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060" y="3978275"/>
            <a:ext cx="1151656" cy="111213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850" y="1997075"/>
            <a:ext cx="1449598" cy="165111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15" y="7620562"/>
            <a:ext cx="1046316" cy="146625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05" y="2822632"/>
            <a:ext cx="1580935" cy="1220361"/>
          </a:xfrm>
          <a:prstGeom prst="rect">
            <a:avLst/>
          </a:prstGeom>
        </p:spPr>
      </p:pic>
      <p:sp>
        <p:nvSpPr>
          <p:cNvPr id="13" name="object 2"/>
          <p:cNvSpPr txBox="1">
            <a:spLocks/>
          </p:cNvSpPr>
          <p:nvPr/>
        </p:nvSpPr>
        <p:spPr>
          <a:xfrm>
            <a:off x="6699250" y="68827"/>
            <a:ext cx="7306868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defRPr>
            </a:lvl1pPr>
          </a:lstStyle>
          <a:p>
            <a:pPr marL="16510">
              <a:spcBef>
                <a:spcPts val="105"/>
              </a:spcBef>
            </a:pPr>
            <a:r>
              <a:rPr lang="ja-JP" altLang="en-US" sz="7000" spc="-85" dirty="0"/>
              <a:t>画像解析の種類</a:t>
            </a:r>
            <a:endParaRPr lang="ja-JP" altLang="en-US" sz="7000" spc="-25" dirty="0" smtClean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0" y="3038008"/>
            <a:ext cx="1580935" cy="122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5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603250" y="396875"/>
            <a:ext cx="4876800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defRPr>
            </a:lvl1pPr>
          </a:lstStyle>
          <a:p>
            <a:pPr marL="16510">
              <a:spcBef>
                <a:spcPts val="105"/>
              </a:spcBef>
            </a:pPr>
            <a:r>
              <a:rPr lang="ja-JP" altLang="en-US" sz="7000" spc="-85" dirty="0"/>
              <a:t>画像</a:t>
            </a:r>
            <a:r>
              <a:rPr lang="ja-JP" altLang="en-US" sz="7000" spc="-85" dirty="0" smtClean="0"/>
              <a:t>を撮影</a:t>
            </a:r>
            <a:endParaRPr lang="ja-JP" altLang="en-US" sz="7000" spc="-25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7078687"/>
            <a:ext cx="1151656" cy="111213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040087"/>
            <a:ext cx="1180866" cy="13450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0" y="3040087"/>
            <a:ext cx="1580935" cy="12203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759" y="6724566"/>
            <a:ext cx="1046316" cy="14662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050" y="1793043"/>
            <a:ext cx="2124371" cy="38391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650" y="6701218"/>
            <a:ext cx="3896796" cy="291812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050" y="7048841"/>
            <a:ext cx="4107628" cy="25704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84824" y="2114930"/>
            <a:ext cx="4260448" cy="31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08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88" y="6793761"/>
            <a:ext cx="1151656" cy="111213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78" y="2755161"/>
            <a:ext cx="1180866" cy="13450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640" y="6701833"/>
            <a:ext cx="2943636" cy="21148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878" y="1407349"/>
            <a:ext cx="2229161" cy="3848637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4543729" y="9717183"/>
            <a:ext cx="11321441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defRPr>
            </a:lvl1pPr>
          </a:lstStyle>
          <a:p>
            <a:pPr marL="16510">
              <a:spcBef>
                <a:spcPts val="105"/>
              </a:spcBef>
            </a:pPr>
            <a:r>
              <a:rPr lang="ja-JP" altLang="en-US" sz="7000" spc="-25" dirty="0" smtClean="0"/>
              <a:t>詳しい方法は資料を参照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0450" y="6724566"/>
            <a:ext cx="4495800" cy="263210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0" y="3040087"/>
            <a:ext cx="1580935" cy="122036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759" y="6724566"/>
            <a:ext cx="1046316" cy="146625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1689" y="1407349"/>
            <a:ext cx="3553321" cy="4686954"/>
          </a:xfrm>
          <a:prstGeom prst="rect">
            <a:avLst/>
          </a:prstGeom>
        </p:spPr>
      </p:pic>
      <p:sp>
        <p:nvSpPr>
          <p:cNvPr id="15" name="object 2"/>
          <p:cNvSpPr txBox="1">
            <a:spLocks/>
          </p:cNvSpPr>
          <p:nvPr/>
        </p:nvSpPr>
        <p:spPr>
          <a:xfrm>
            <a:off x="527050" y="469066"/>
            <a:ext cx="7924800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defRPr>
            </a:lvl1pPr>
          </a:lstStyle>
          <a:p>
            <a:pPr marL="16510">
              <a:spcBef>
                <a:spcPts val="105"/>
              </a:spcBef>
            </a:pPr>
            <a:r>
              <a:rPr lang="ja-JP" altLang="en-US" sz="7000" spc="-85" dirty="0" smtClean="0"/>
              <a:t>画像に印をつける</a:t>
            </a:r>
            <a:endParaRPr lang="ja-JP" altLang="en-US" sz="7000" spc="-25" dirty="0" smtClean="0"/>
          </a:p>
        </p:txBody>
      </p:sp>
    </p:spTree>
    <p:extLst>
      <p:ext uri="{BB962C8B-B14F-4D97-AF65-F5344CB8AC3E}">
        <p14:creationId xmlns:p14="http://schemas.microsoft.com/office/powerpoint/2010/main" val="416974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527050" y="469066"/>
            <a:ext cx="11963400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defRPr>
            </a:lvl1pPr>
          </a:lstStyle>
          <a:p>
            <a:pPr marL="16510">
              <a:spcBef>
                <a:spcPts val="105"/>
              </a:spcBef>
            </a:pPr>
            <a:r>
              <a:rPr lang="ja-JP" altLang="en-US" sz="7000" spc="-85" dirty="0" smtClean="0"/>
              <a:t>ラクに画像に印をつけるには</a:t>
            </a:r>
            <a:endParaRPr lang="ja-JP" altLang="en-US" sz="7000" spc="-25" dirty="0" smtClean="0"/>
          </a:p>
        </p:txBody>
      </p:sp>
    </p:spTree>
    <p:extLst>
      <p:ext uri="{BB962C8B-B14F-4D97-AF65-F5344CB8AC3E}">
        <p14:creationId xmlns:p14="http://schemas.microsoft.com/office/powerpoint/2010/main" val="354707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>
                <a:latin typeface="游ゴシック" panose="020B0400000000000000" pitchFamily="50" charset="-128"/>
              </a:rPr>
              <a:t>AI</a:t>
            </a:r>
            <a:r>
              <a:rPr spc="-25" dirty="0">
                <a:latin typeface="游ゴシック" panose="020B0400000000000000" pitchFamily="50" charset="-128"/>
              </a:rPr>
              <a:t>とは？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917" y="2377488"/>
            <a:ext cx="18247995" cy="447301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900"/>
              </a:spcBef>
              <a:buSzPct val="122784"/>
              <a:buFont typeface="Yu Gothic"/>
              <a:buChar char="•"/>
              <a:tabLst>
                <a:tab pos="514984" algn="l"/>
                <a:tab pos="2240915" algn="l"/>
              </a:tabLst>
            </a:pPr>
            <a:r>
              <a:rPr sz="3950" u="sng" spc="195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AI</a:t>
            </a:r>
            <a:r>
              <a:rPr sz="3950" spc="14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 </a:t>
            </a:r>
            <a:r>
              <a:rPr sz="3950" spc="-6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</a:t>
            </a:r>
            <a:r>
              <a:rPr sz="3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	</a:t>
            </a:r>
            <a:r>
              <a:rPr sz="3950" spc="7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人工知能</a:t>
            </a:r>
            <a:r>
              <a:rPr sz="3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（Artiﬁcial</a:t>
            </a:r>
            <a:r>
              <a:rPr sz="3950" spc="51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 </a:t>
            </a:r>
            <a:r>
              <a:rPr sz="3950" spc="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Intelligence）</a:t>
            </a:r>
            <a:endParaRPr sz="395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2190115">
              <a:lnSpc>
                <a:spcPct val="100000"/>
              </a:lnSpc>
              <a:spcBef>
                <a:spcPts val="800"/>
              </a:spcBef>
            </a:pPr>
            <a:r>
              <a:rPr sz="395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人工的に作られた知能、それを使った技術のこと。</a:t>
            </a:r>
            <a:endParaRPr sz="395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>
              <a:lnSpc>
                <a:spcPct val="100000"/>
              </a:lnSpc>
              <a:spcBef>
                <a:spcPts val="3385"/>
              </a:spcBef>
            </a:pPr>
            <a:endParaRPr sz="395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514984" indent="-502284">
              <a:lnSpc>
                <a:spcPct val="100000"/>
              </a:lnSpc>
              <a:buSzPct val="122784"/>
              <a:buFont typeface="Yu Gothic"/>
              <a:buChar char="•"/>
              <a:tabLst>
                <a:tab pos="514984" algn="l"/>
                <a:tab pos="4032885" algn="l"/>
              </a:tabLst>
            </a:pPr>
            <a:r>
              <a:rPr sz="3950" u="sng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知能</a:t>
            </a:r>
            <a:r>
              <a:rPr sz="3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とは</a:t>
            </a:r>
            <a:r>
              <a:rPr sz="395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？：</a:t>
            </a:r>
            <a:r>
              <a:rPr sz="3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	</a:t>
            </a:r>
            <a:r>
              <a:rPr sz="3950" spc="-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「知能がある」とは</a:t>
            </a:r>
            <a:r>
              <a:rPr sz="395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”</a:t>
            </a:r>
            <a:r>
              <a:rPr sz="3950" spc="-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考えられる</a:t>
            </a:r>
            <a:r>
              <a:rPr sz="395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”</a:t>
            </a:r>
            <a:r>
              <a:rPr sz="3950" spc="-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ということ</a:t>
            </a:r>
            <a:r>
              <a:rPr sz="395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。</a:t>
            </a:r>
            <a:endParaRPr sz="395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3921760">
              <a:lnSpc>
                <a:spcPct val="100000"/>
              </a:lnSpc>
              <a:spcBef>
                <a:spcPts val="2215"/>
              </a:spcBef>
            </a:pPr>
            <a:r>
              <a:rPr sz="3300" spc="1714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*</a:t>
            </a:r>
            <a:r>
              <a:rPr sz="330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 その場の状況に応じて、原理原則に基づいて対応できること。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4479925">
              <a:lnSpc>
                <a:spcPct val="100000"/>
              </a:lnSpc>
              <a:spcBef>
                <a:spcPts val="660"/>
              </a:spcBef>
            </a:pPr>
            <a:r>
              <a:rPr sz="3300" spc="-8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事前にテンプレートが用意されていて、決まったことを行うのではない。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4064" y="8519992"/>
            <a:ext cx="13009244" cy="1910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3564890" indent="-628650">
              <a:lnSpc>
                <a:spcPct val="126200"/>
              </a:lnSpc>
              <a:spcBef>
                <a:spcPts val="95"/>
              </a:spcBef>
            </a:pPr>
            <a:r>
              <a:rPr sz="24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例）</a:t>
            </a:r>
            <a:r>
              <a:rPr sz="245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車に乗車中。交差点の信号が青になった。自分は直進したい。</a:t>
            </a:r>
            <a:r>
              <a:rPr sz="2450" spc="-1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左側から来た救急車が右折しようとしている。</a:t>
            </a: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640715">
              <a:lnSpc>
                <a:spcPct val="100000"/>
              </a:lnSpc>
              <a:spcBef>
                <a:spcPts val="4480"/>
              </a:spcBef>
            </a:pPr>
            <a:r>
              <a:rPr sz="2450" spc="13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*</a:t>
            </a:r>
            <a:r>
              <a:rPr sz="245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 日本道路交通の常識的には、この場合「救急車が右折完了まで停止する」が最適解。</a:t>
            </a: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90477" y="8367649"/>
            <a:ext cx="13808710" cy="2324100"/>
            <a:chOff x="5790477" y="8367649"/>
            <a:chExt cx="13808710" cy="2324100"/>
          </a:xfrm>
        </p:grpSpPr>
        <p:sp>
          <p:nvSpPr>
            <p:cNvPr id="6" name="object 6"/>
            <p:cNvSpPr/>
            <p:nvPr/>
          </p:nvSpPr>
          <p:spPr>
            <a:xfrm>
              <a:off x="5790477" y="8367649"/>
              <a:ext cx="13808710" cy="2324100"/>
            </a:xfrm>
            <a:custGeom>
              <a:avLst/>
              <a:gdLst/>
              <a:ahLst/>
              <a:cxnLst/>
              <a:rect l="l" t="t" r="r" b="b"/>
              <a:pathLst>
                <a:path w="13808710" h="2324100">
                  <a:moveTo>
                    <a:pt x="552048" y="2286000"/>
                  </a:moveTo>
                  <a:lnTo>
                    <a:pt x="470952" y="2286000"/>
                  </a:lnTo>
                  <a:lnTo>
                    <a:pt x="487546" y="2298700"/>
                  </a:lnTo>
                  <a:lnTo>
                    <a:pt x="498655" y="2298700"/>
                  </a:lnTo>
                  <a:lnTo>
                    <a:pt x="504522" y="2311400"/>
                  </a:lnTo>
                  <a:lnTo>
                    <a:pt x="521235" y="2324100"/>
                  </a:lnTo>
                  <a:lnTo>
                    <a:pt x="538595" y="2311400"/>
                  </a:lnTo>
                  <a:lnTo>
                    <a:pt x="552048" y="2286000"/>
                  </a:lnTo>
                  <a:close/>
                </a:path>
                <a:path w="13808710" h="2324100">
                  <a:moveTo>
                    <a:pt x="555594" y="2270392"/>
                  </a:moveTo>
                  <a:lnTo>
                    <a:pt x="552731" y="2273300"/>
                  </a:lnTo>
                  <a:lnTo>
                    <a:pt x="548292" y="2273300"/>
                  </a:lnTo>
                  <a:lnTo>
                    <a:pt x="555090" y="2286000"/>
                  </a:lnTo>
                  <a:lnTo>
                    <a:pt x="547770" y="2298700"/>
                  </a:lnTo>
                  <a:lnTo>
                    <a:pt x="551112" y="2311400"/>
                  </a:lnTo>
                  <a:lnTo>
                    <a:pt x="589900" y="2324100"/>
                  </a:lnTo>
                  <a:lnTo>
                    <a:pt x="643851" y="2324100"/>
                  </a:lnTo>
                  <a:lnTo>
                    <a:pt x="653481" y="2311400"/>
                  </a:lnTo>
                  <a:lnTo>
                    <a:pt x="1049167" y="2311400"/>
                  </a:lnTo>
                  <a:lnTo>
                    <a:pt x="1056077" y="2298700"/>
                  </a:lnTo>
                  <a:lnTo>
                    <a:pt x="1205614" y="2298700"/>
                  </a:lnTo>
                  <a:lnTo>
                    <a:pt x="1204816" y="2286000"/>
                  </a:lnTo>
                  <a:lnTo>
                    <a:pt x="557041" y="2286000"/>
                  </a:lnTo>
                  <a:lnTo>
                    <a:pt x="556564" y="2273300"/>
                  </a:lnTo>
                  <a:lnTo>
                    <a:pt x="555594" y="2270392"/>
                  </a:lnTo>
                  <a:close/>
                </a:path>
                <a:path w="13808710" h="2324100">
                  <a:moveTo>
                    <a:pt x="687433" y="2311400"/>
                  </a:moveTo>
                  <a:lnTo>
                    <a:pt x="658935" y="2311400"/>
                  </a:lnTo>
                  <a:lnTo>
                    <a:pt x="664078" y="2324100"/>
                  </a:lnTo>
                  <a:lnTo>
                    <a:pt x="677873" y="2324100"/>
                  </a:lnTo>
                  <a:lnTo>
                    <a:pt x="687433" y="2311400"/>
                  </a:lnTo>
                  <a:close/>
                </a:path>
                <a:path w="13808710" h="2324100">
                  <a:moveTo>
                    <a:pt x="731977" y="2311400"/>
                  </a:moveTo>
                  <a:lnTo>
                    <a:pt x="687433" y="2311400"/>
                  </a:lnTo>
                  <a:lnTo>
                    <a:pt x="696162" y="2324100"/>
                  </a:lnTo>
                  <a:lnTo>
                    <a:pt x="709272" y="2324100"/>
                  </a:lnTo>
                  <a:lnTo>
                    <a:pt x="731977" y="2311400"/>
                  </a:lnTo>
                  <a:close/>
                </a:path>
                <a:path w="13808710" h="2324100">
                  <a:moveTo>
                    <a:pt x="858147" y="2311400"/>
                  </a:moveTo>
                  <a:lnTo>
                    <a:pt x="767927" y="2311400"/>
                  </a:lnTo>
                  <a:lnTo>
                    <a:pt x="781271" y="2324100"/>
                  </a:lnTo>
                  <a:lnTo>
                    <a:pt x="856255" y="2324100"/>
                  </a:lnTo>
                  <a:lnTo>
                    <a:pt x="858147" y="2311400"/>
                  </a:lnTo>
                  <a:close/>
                </a:path>
                <a:path w="13808710" h="2324100">
                  <a:moveTo>
                    <a:pt x="922433" y="2311400"/>
                  </a:moveTo>
                  <a:lnTo>
                    <a:pt x="871839" y="2311400"/>
                  </a:lnTo>
                  <a:lnTo>
                    <a:pt x="882107" y="2324100"/>
                  </a:lnTo>
                  <a:lnTo>
                    <a:pt x="919737" y="2324100"/>
                  </a:lnTo>
                  <a:lnTo>
                    <a:pt x="922433" y="2311400"/>
                  </a:lnTo>
                  <a:close/>
                </a:path>
                <a:path w="13808710" h="2324100">
                  <a:moveTo>
                    <a:pt x="937814" y="2311400"/>
                  </a:moveTo>
                  <a:lnTo>
                    <a:pt x="922433" y="2311400"/>
                  </a:lnTo>
                  <a:lnTo>
                    <a:pt x="926073" y="2324100"/>
                  </a:lnTo>
                  <a:lnTo>
                    <a:pt x="937814" y="2311400"/>
                  </a:lnTo>
                  <a:close/>
                </a:path>
                <a:path w="13808710" h="2324100">
                  <a:moveTo>
                    <a:pt x="949980" y="2311400"/>
                  </a:moveTo>
                  <a:lnTo>
                    <a:pt x="941863" y="2311400"/>
                  </a:lnTo>
                  <a:lnTo>
                    <a:pt x="943994" y="2324100"/>
                  </a:lnTo>
                  <a:lnTo>
                    <a:pt x="949980" y="2311400"/>
                  </a:lnTo>
                  <a:close/>
                </a:path>
                <a:path w="13808710" h="2324100">
                  <a:moveTo>
                    <a:pt x="981557" y="2311400"/>
                  </a:moveTo>
                  <a:lnTo>
                    <a:pt x="960093" y="2311400"/>
                  </a:lnTo>
                  <a:lnTo>
                    <a:pt x="965659" y="2324100"/>
                  </a:lnTo>
                  <a:lnTo>
                    <a:pt x="971280" y="2324100"/>
                  </a:lnTo>
                  <a:lnTo>
                    <a:pt x="981557" y="2311400"/>
                  </a:lnTo>
                  <a:close/>
                </a:path>
                <a:path w="13808710" h="2324100">
                  <a:moveTo>
                    <a:pt x="994830" y="2311400"/>
                  </a:moveTo>
                  <a:lnTo>
                    <a:pt x="981557" y="2311400"/>
                  </a:lnTo>
                  <a:lnTo>
                    <a:pt x="979658" y="2324100"/>
                  </a:lnTo>
                  <a:lnTo>
                    <a:pt x="984222" y="2324100"/>
                  </a:lnTo>
                  <a:lnTo>
                    <a:pt x="994830" y="2311400"/>
                  </a:lnTo>
                  <a:close/>
                </a:path>
                <a:path w="13808710" h="2324100">
                  <a:moveTo>
                    <a:pt x="1049167" y="2311400"/>
                  </a:moveTo>
                  <a:lnTo>
                    <a:pt x="1011063" y="2311400"/>
                  </a:lnTo>
                  <a:lnTo>
                    <a:pt x="1030613" y="2324100"/>
                  </a:lnTo>
                  <a:lnTo>
                    <a:pt x="1041997" y="2324100"/>
                  </a:lnTo>
                  <a:lnTo>
                    <a:pt x="1049167" y="2311400"/>
                  </a:lnTo>
                  <a:close/>
                </a:path>
                <a:path w="13808710" h="2324100">
                  <a:moveTo>
                    <a:pt x="1205614" y="2298700"/>
                  </a:moveTo>
                  <a:lnTo>
                    <a:pt x="1056077" y="2298700"/>
                  </a:lnTo>
                  <a:lnTo>
                    <a:pt x="1060005" y="2311400"/>
                  </a:lnTo>
                  <a:lnTo>
                    <a:pt x="1069625" y="2324100"/>
                  </a:lnTo>
                  <a:lnTo>
                    <a:pt x="1113687" y="2324100"/>
                  </a:lnTo>
                  <a:lnTo>
                    <a:pt x="1107151" y="2311400"/>
                  </a:lnTo>
                  <a:lnTo>
                    <a:pt x="1203993" y="2311400"/>
                  </a:lnTo>
                  <a:lnTo>
                    <a:pt x="1209118" y="2302482"/>
                  </a:lnTo>
                  <a:lnTo>
                    <a:pt x="1205614" y="2298700"/>
                  </a:lnTo>
                  <a:close/>
                </a:path>
                <a:path w="13808710" h="2324100">
                  <a:moveTo>
                    <a:pt x="1126795" y="2311400"/>
                  </a:moveTo>
                  <a:lnTo>
                    <a:pt x="1107978" y="2311400"/>
                  </a:lnTo>
                  <a:lnTo>
                    <a:pt x="1113687" y="2324100"/>
                  </a:lnTo>
                  <a:lnTo>
                    <a:pt x="1120520" y="2324100"/>
                  </a:lnTo>
                  <a:lnTo>
                    <a:pt x="1126795" y="2311400"/>
                  </a:lnTo>
                  <a:close/>
                </a:path>
                <a:path w="13808710" h="2324100">
                  <a:moveTo>
                    <a:pt x="1154953" y="2311400"/>
                  </a:moveTo>
                  <a:lnTo>
                    <a:pt x="1133016" y="2311400"/>
                  </a:lnTo>
                  <a:lnTo>
                    <a:pt x="1141597" y="2324100"/>
                  </a:lnTo>
                  <a:lnTo>
                    <a:pt x="1154953" y="2311400"/>
                  </a:lnTo>
                  <a:close/>
                </a:path>
                <a:path w="13808710" h="2324100">
                  <a:moveTo>
                    <a:pt x="1193193" y="2311400"/>
                  </a:moveTo>
                  <a:lnTo>
                    <a:pt x="1172131" y="2311400"/>
                  </a:lnTo>
                  <a:lnTo>
                    <a:pt x="1181613" y="2324100"/>
                  </a:lnTo>
                  <a:lnTo>
                    <a:pt x="1193193" y="2311400"/>
                  </a:lnTo>
                  <a:close/>
                </a:path>
                <a:path w="13808710" h="2324100">
                  <a:moveTo>
                    <a:pt x="1302629" y="2298700"/>
                  </a:moveTo>
                  <a:lnTo>
                    <a:pt x="1211292" y="2298700"/>
                  </a:lnTo>
                  <a:lnTo>
                    <a:pt x="1209118" y="2302482"/>
                  </a:lnTo>
                  <a:lnTo>
                    <a:pt x="1217380" y="2311400"/>
                  </a:lnTo>
                  <a:lnTo>
                    <a:pt x="1222898" y="2324100"/>
                  </a:lnTo>
                  <a:lnTo>
                    <a:pt x="1235658" y="2324100"/>
                  </a:lnTo>
                  <a:lnTo>
                    <a:pt x="1240811" y="2311400"/>
                  </a:lnTo>
                  <a:lnTo>
                    <a:pt x="1319085" y="2311400"/>
                  </a:lnTo>
                  <a:lnTo>
                    <a:pt x="1302629" y="2298700"/>
                  </a:lnTo>
                  <a:close/>
                </a:path>
                <a:path w="13808710" h="2324100">
                  <a:moveTo>
                    <a:pt x="1276918" y="2311400"/>
                  </a:moveTo>
                  <a:lnTo>
                    <a:pt x="1240811" y="2311400"/>
                  </a:lnTo>
                  <a:lnTo>
                    <a:pt x="1247747" y="2324100"/>
                  </a:lnTo>
                  <a:lnTo>
                    <a:pt x="1275386" y="2324100"/>
                  </a:lnTo>
                  <a:lnTo>
                    <a:pt x="1276918" y="2311400"/>
                  </a:lnTo>
                  <a:close/>
                </a:path>
                <a:path w="13808710" h="2324100">
                  <a:moveTo>
                    <a:pt x="1337531" y="2311400"/>
                  </a:moveTo>
                  <a:lnTo>
                    <a:pt x="1307861" y="2311400"/>
                  </a:lnTo>
                  <a:lnTo>
                    <a:pt x="1307110" y="2324100"/>
                  </a:lnTo>
                  <a:lnTo>
                    <a:pt x="1319345" y="2324100"/>
                  </a:lnTo>
                  <a:lnTo>
                    <a:pt x="1337531" y="2311400"/>
                  </a:lnTo>
                  <a:close/>
                </a:path>
                <a:path w="13808710" h="2324100">
                  <a:moveTo>
                    <a:pt x="1425497" y="2311400"/>
                  </a:moveTo>
                  <a:lnTo>
                    <a:pt x="1337531" y="2311400"/>
                  </a:lnTo>
                  <a:lnTo>
                    <a:pt x="1344188" y="2324100"/>
                  </a:lnTo>
                  <a:lnTo>
                    <a:pt x="1408857" y="2324100"/>
                  </a:lnTo>
                  <a:lnTo>
                    <a:pt x="1425497" y="2311400"/>
                  </a:lnTo>
                  <a:close/>
                </a:path>
                <a:path w="13808710" h="2324100">
                  <a:moveTo>
                    <a:pt x="1439162" y="2311400"/>
                  </a:moveTo>
                  <a:lnTo>
                    <a:pt x="1429873" y="2324100"/>
                  </a:lnTo>
                  <a:lnTo>
                    <a:pt x="1436963" y="2324100"/>
                  </a:lnTo>
                  <a:lnTo>
                    <a:pt x="1439162" y="2311400"/>
                  </a:lnTo>
                  <a:close/>
                </a:path>
                <a:path w="13808710" h="2324100">
                  <a:moveTo>
                    <a:pt x="1497257" y="2286000"/>
                  </a:moveTo>
                  <a:lnTo>
                    <a:pt x="1209149" y="2286000"/>
                  </a:lnTo>
                  <a:lnTo>
                    <a:pt x="1213530" y="2298700"/>
                  </a:lnTo>
                  <a:lnTo>
                    <a:pt x="1319488" y="2298700"/>
                  </a:lnTo>
                  <a:lnTo>
                    <a:pt x="1333462" y="2311400"/>
                  </a:lnTo>
                  <a:lnTo>
                    <a:pt x="1449907" y="2311400"/>
                  </a:lnTo>
                  <a:lnTo>
                    <a:pt x="1460198" y="2324100"/>
                  </a:lnTo>
                  <a:lnTo>
                    <a:pt x="1494749" y="2324100"/>
                  </a:lnTo>
                  <a:lnTo>
                    <a:pt x="1505788" y="2311400"/>
                  </a:lnTo>
                  <a:lnTo>
                    <a:pt x="1503297" y="2298700"/>
                  </a:lnTo>
                  <a:lnTo>
                    <a:pt x="1497257" y="2286000"/>
                  </a:lnTo>
                  <a:close/>
                </a:path>
                <a:path w="13808710" h="2324100">
                  <a:moveTo>
                    <a:pt x="1540539" y="2311400"/>
                  </a:moveTo>
                  <a:lnTo>
                    <a:pt x="1516542" y="2311400"/>
                  </a:lnTo>
                  <a:lnTo>
                    <a:pt x="1526989" y="2324100"/>
                  </a:lnTo>
                  <a:lnTo>
                    <a:pt x="1540539" y="2311400"/>
                  </a:lnTo>
                  <a:close/>
                </a:path>
                <a:path w="13808710" h="2324100">
                  <a:moveTo>
                    <a:pt x="1578537" y="2311400"/>
                  </a:moveTo>
                  <a:lnTo>
                    <a:pt x="1540539" y="2311400"/>
                  </a:lnTo>
                  <a:lnTo>
                    <a:pt x="1551965" y="2324100"/>
                  </a:lnTo>
                  <a:lnTo>
                    <a:pt x="1563790" y="2324100"/>
                  </a:lnTo>
                  <a:lnTo>
                    <a:pt x="1578537" y="2311400"/>
                  </a:lnTo>
                  <a:close/>
                </a:path>
                <a:path w="13808710" h="2324100">
                  <a:moveTo>
                    <a:pt x="1614280" y="2311400"/>
                  </a:moveTo>
                  <a:lnTo>
                    <a:pt x="1578537" y="2311400"/>
                  </a:lnTo>
                  <a:lnTo>
                    <a:pt x="1605344" y="2324100"/>
                  </a:lnTo>
                  <a:lnTo>
                    <a:pt x="1613406" y="2324100"/>
                  </a:lnTo>
                  <a:lnTo>
                    <a:pt x="1614280" y="2311400"/>
                  </a:lnTo>
                  <a:close/>
                </a:path>
                <a:path w="13808710" h="2324100">
                  <a:moveTo>
                    <a:pt x="1664880" y="2311400"/>
                  </a:moveTo>
                  <a:lnTo>
                    <a:pt x="1631064" y="2311400"/>
                  </a:lnTo>
                  <a:lnTo>
                    <a:pt x="1641773" y="2324100"/>
                  </a:lnTo>
                  <a:lnTo>
                    <a:pt x="1652696" y="2324100"/>
                  </a:lnTo>
                  <a:lnTo>
                    <a:pt x="1664880" y="2311400"/>
                  </a:lnTo>
                  <a:close/>
                </a:path>
                <a:path w="13808710" h="2324100">
                  <a:moveTo>
                    <a:pt x="1689388" y="2311400"/>
                  </a:moveTo>
                  <a:lnTo>
                    <a:pt x="1664880" y="2311400"/>
                  </a:lnTo>
                  <a:lnTo>
                    <a:pt x="1662622" y="2324100"/>
                  </a:lnTo>
                  <a:lnTo>
                    <a:pt x="1683009" y="2324100"/>
                  </a:lnTo>
                  <a:lnTo>
                    <a:pt x="1689388" y="2311400"/>
                  </a:lnTo>
                  <a:close/>
                </a:path>
                <a:path w="13808710" h="2324100">
                  <a:moveTo>
                    <a:pt x="1720360" y="2298700"/>
                  </a:moveTo>
                  <a:lnTo>
                    <a:pt x="1524058" y="2298700"/>
                  </a:lnTo>
                  <a:lnTo>
                    <a:pt x="1524242" y="2311400"/>
                  </a:lnTo>
                  <a:lnTo>
                    <a:pt x="1689388" y="2311400"/>
                  </a:lnTo>
                  <a:lnTo>
                    <a:pt x="1706551" y="2324100"/>
                  </a:lnTo>
                  <a:lnTo>
                    <a:pt x="1713375" y="2324100"/>
                  </a:lnTo>
                  <a:lnTo>
                    <a:pt x="1715949" y="2311400"/>
                  </a:lnTo>
                  <a:lnTo>
                    <a:pt x="1720360" y="2298700"/>
                  </a:lnTo>
                  <a:close/>
                </a:path>
                <a:path w="13808710" h="2324100">
                  <a:moveTo>
                    <a:pt x="1753701" y="2311400"/>
                  </a:moveTo>
                  <a:lnTo>
                    <a:pt x="1729320" y="2311400"/>
                  </a:lnTo>
                  <a:lnTo>
                    <a:pt x="1744436" y="2324100"/>
                  </a:lnTo>
                  <a:lnTo>
                    <a:pt x="1749554" y="2324100"/>
                  </a:lnTo>
                  <a:lnTo>
                    <a:pt x="1753701" y="2311400"/>
                  </a:lnTo>
                  <a:close/>
                </a:path>
                <a:path w="13808710" h="2324100">
                  <a:moveTo>
                    <a:pt x="1791747" y="2247900"/>
                  </a:moveTo>
                  <a:lnTo>
                    <a:pt x="1788390" y="2260600"/>
                  </a:lnTo>
                  <a:lnTo>
                    <a:pt x="1796804" y="2260600"/>
                  </a:lnTo>
                  <a:lnTo>
                    <a:pt x="1791711" y="2273300"/>
                  </a:lnTo>
                  <a:lnTo>
                    <a:pt x="1582568" y="2273300"/>
                  </a:lnTo>
                  <a:lnTo>
                    <a:pt x="1579879" y="2286000"/>
                  </a:lnTo>
                  <a:lnTo>
                    <a:pt x="1711688" y="2286000"/>
                  </a:lnTo>
                  <a:lnTo>
                    <a:pt x="1711939" y="2298700"/>
                  </a:lnTo>
                  <a:lnTo>
                    <a:pt x="1741104" y="2298700"/>
                  </a:lnTo>
                  <a:lnTo>
                    <a:pt x="1736150" y="2311400"/>
                  </a:lnTo>
                  <a:lnTo>
                    <a:pt x="1760704" y="2311400"/>
                  </a:lnTo>
                  <a:lnTo>
                    <a:pt x="1780179" y="2324100"/>
                  </a:lnTo>
                  <a:lnTo>
                    <a:pt x="1797620" y="2311400"/>
                  </a:lnTo>
                  <a:lnTo>
                    <a:pt x="1806480" y="2302273"/>
                  </a:lnTo>
                  <a:lnTo>
                    <a:pt x="1803978" y="2298700"/>
                  </a:lnTo>
                  <a:lnTo>
                    <a:pt x="1804024" y="2286000"/>
                  </a:lnTo>
                  <a:lnTo>
                    <a:pt x="1812844" y="2275116"/>
                  </a:lnTo>
                  <a:lnTo>
                    <a:pt x="1812638" y="2273300"/>
                  </a:lnTo>
                  <a:lnTo>
                    <a:pt x="1802511" y="2260600"/>
                  </a:lnTo>
                  <a:lnTo>
                    <a:pt x="1791747" y="2247900"/>
                  </a:lnTo>
                  <a:close/>
                </a:path>
                <a:path w="13808710" h="2324100">
                  <a:moveTo>
                    <a:pt x="1836161" y="2247900"/>
                  </a:moveTo>
                  <a:lnTo>
                    <a:pt x="1814316" y="2273300"/>
                  </a:lnTo>
                  <a:lnTo>
                    <a:pt x="1812844" y="2275118"/>
                  </a:lnTo>
                  <a:lnTo>
                    <a:pt x="1814083" y="2286000"/>
                  </a:lnTo>
                  <a:lnTo>
                    <a:pt x="1809949" y="2298700"/>
                  </a:lnTo>
                  <a:lnTo>
                    <a:pt x="1806481" y="2302274"/>
                  </a:lnTo>
                  <a:lnTo>
                    <a:pt x="1812871" y="2311400"/>
                  </a:lnTo>
                  <a:lnTo>
                    <a:pt x="1816586" y="2324100"/>
                  </a:lnTo>
                  <a:lnTo>
                    <a:pt x="1832065" y="2324100"/>
                  </a:lnTo>
                  <a:lnTo>
                    <a:pt x="1850460" y="2311400"/>
                  </a:lnTo>
                  <a:lnTo>
                    <a:pt x="1916626" y="2311400"/>
                  </a:lnTo>
                  <a:lnTo>
                    <a:pt x="1920163" y="2298700"/>
                  </a:lnTo>
                  <a:lnTo>
                    <a:pt x="2409369" y="2298700"/>
                  </a:lnTo>
                  <a:lnTo>
                    <a:pt x="2411811" y="2293202"/>
                  </a:lnTo>
                  <a:lnTo>
                    <a:pt x="2411363" y="2286000"/>
                  </a:lnTo>
                  <a:lnTo>
                    <a:pt x="2132620" y="2286000"/>
                  </a:lnTo>
                  <a:lnTo>
                    <a:pt x="2131947" y="2273300"/>
                  </a:lnTo>
                  <a:lnTo>
                    <a:pt x="1843139" y="2273300"/>
                  </a:lnTo>
                  <a:lnTo>
                    <a:pt x="1847807" y="2260600"/>
                  </a:lnTo>
                  <a:lnTo>
                    <a:pt x="1840211" y="2260600"/>
                  </a:lnTo>
                  <a:lnTo>
                    <a:pt x="1836161" y="2247900"/>
                  </a:lnTo>
                  <a:close/>
                </a:path>
                <a:path w="13808710" h="2324100">
                  <a:moveTo>
                    <a:pt x="1893549" y="2311400"/>
                  </a:moveTo>
                  <a:lnTo>
                    <a:pt x="1862924" y="2311400"/>
                  </a:lnTo>
                  <a:lnTo>
                    <a:pt x="1855565" y="2324100"/>
                  </a:lnTo>
                  <a:lnTo>
                    <a:pt x="1889610" y="2324100"/>
                  </a:lnTo>
                  <a:lnTo>
                    <a:pt x="1893549" y="2311400"/>
                  </a:lnTo>
                  <a:close/>
                </a:path>
                <a:path w="13808710" h="2324100">
                  <a:moveTo>
                    <a:pt x="1905283" y="2311400"/>
                  </a:moveTo>
                  <a:lnTo>
                    <a:pt x="1893549" y="2311400"/>
                  </a:lnTo>
                  <a:lnTo>
                    <a:pt x="1894453" y="2324100"/>
                  </a:lnTo>
                  <a:lnTo>
                    <a:pt x="1898718" y="2324100"/>
                  </a:lnTo>
                  <a:lnTo>
                    <a:pt x="1905283" y="2311400"/>
                  </a:lnTo>
                  <a:close/>
                </a:path>
                <a:path w="13808710" h="2324100">
                  <a:moveTo>
                    <a:pt x="1916626" y="2311400"/>
                  </a:moveTo>
                  <a:lnTo>
                    <a:pt x="1905283" y="2311400"/>
                  </a:lnTo>
                  <a:lnTo>
                    <a:pt x="1913090" y="2324100"/>
                  </a:lnTo>
                  <a:lnTo>
                    <a:pt x="1916626" y="2311400"/>
                  </a:lnTo>
                  <a:close/>
                </a:path>
                <a:path w="13808710" h="2324100">
                  <a:moveTo>
                    <a:pt x="2010117" y="2298700"/>
                  </a:moveTo>
                  <a:lnTo>
                    <a:pt x="1920163" y="2298700"/>
                  </a:lnTo>
                  <a:lnTo>
                    <a:pt x="1924682" y="2311400"/>
                  </a:lnTo>
                  <a:lnTo>
                    <a:pt x="1933554" y="2324100"/>
                  </a:lnTo>
                  <a:lnTo>
                    <a:pt x="1981125" y="2324100"/>
                  </a:lnTo>
                  <a:lnTo>
                    <a:pt x="1992704" y="2311400"/>
                  </a:lnTo>
                  <a:lnTo>
                    <a:pt x="2016217" y="2311400"/>
                  </a:lnTo>
                  <a:lnTo>
                    <a:pt x="2010117" y="2298700"/>
                  </a:lnTo>
                  <a:close/>
                </a:path>
                <a:path w="13808710" h="2324100">
                  <a:moveTo>
                    <a:pt x="2050929" y="2311400"/>
                  </a:moveTo>
                  <a:lnTo>
                    <a:pt x="1996541" y="2311400"/>
                  </a:lnTo>
                  <a:lnTo>
                    <a:pt x="2007391" y="2324100"/>
                  </a:lnTo>
                  <a:lnTo>
                    <a:pt x="2045053" y="2324100"/>
                  </a:lnTo>
                  <a:lnTo>
                    <a:pt x="2051197" y="2312309"/>
                  </a:lnTo>
                  <a:lnTo>
                    <a:pt x="2050929" y="2311400"/>
                  </a:lnTo>
                  <a:close/>
                </a:path>
                <a:path w="13808710" h="2324100">
                  <a:moveTo>
                    <a:pt x="2092259" y="2311400"/>
                  </a:moveTo>
                  <a:lnTo>
                    <a:pt x="2051675" y="2311400"/>
                  </a:lnTo>
                  <a:lnTo>
                    <a:pt x="2051199" y="2312314"/>
                  </a:lnTo>
                  <a:lnTo>
                    <a:pt x="2054677" y="2324100"/>
                  </a:lnTo>
                  <a:lnTo>
                    <a:pt x="2113359" y="2324100"/>
                  </a:lnTo>
                  <a:lnTo>
                    <a:pt x="2092259" y="2311400"/>
                  </a:lnTo>
                  <a:close/>
                </a:path>
                <a:path w="13808710" h="2324100">
                  <a:moveTo>
                    <a:pt x="2198317" y="2311400"/>
                  </a:moveTo>
                  <a:lnTo>
                    <a:pt x="2127748" y="2311400"/>
                  </a:lnTo>
                  <a:lnTo>
                    <a:pt x="2124389" y="2324100"/>
                  </a:lnTo>
                  <a:lnTo>
                    <a:pt x="2194141" y="2324100"/>
                  </a:lnTo>
                  <a:lnTo>
                    <a:pt x="2198317" y="2311400"/>
                  </a:lnTo>
                  <a:close/>
                </a:path>
                <a:path w="13808710" h="2324100">
                  <a:moveTo>
                    <a:pt x="2261264" y="2311400"/>
                  </a:moveTo>
                  <a:lnTo>
                    <a:pt x="2200892" y="2311400"/>
                  </a:lnTo>
                  <a:lnTo>
                    <a:pt x="2210586" y="2324100"/>
                  </a:lnTo>
                  <a:lnTo>
                    <a:pt x="2253666" y="2324100"/>
                  </a:lnTo>
                  <a:lnTo>
                    <a:pt x="2261264" y="2311400"/>
                  </a:lnTo>
                  <a:close/>
                </a:path>
                <a:path w="13808710" h="2324100">
                  <a:moveTo>
                    <a:pt x="2286251" y="2311400"/>
                  </a:moveTo>
                  <a:lnTo>
                    <a:pt x="2261264" y="2311400"/>
                  </a:lnTo>
                  <a:lnTo>
                    <a:pt x="2275848" y="2324100"/>
                  </a:lnTo>
                  <a:lnTo>
                    <a:pt x="2287487" y="2324100"/>
                  </a:lnTo>
                  <a:lnTo>
                    <a:pt x="2286251" y="2311400"/>
                  </a:lnTo>
                  <a:close/>
                </a:path>
                <a:path w="13808710" h="2324100">
                  <a:moveTo>
                    <a:pt x="2300955" y="2311400"/>
                  </a:moveTo>
                  <a:lnTo>
                    <a:pt x="2286251" y="2311400"/>
                  </a:lnTo>
                  <a:lnTo>
                    <a:pt x="2290905" y="2324100"/>
                  </a:lnTo>
                  <a:lnTo>
                    <a:pt x="2295032" y="2324100"/>
                  </a:lnTo>
                  <a:lnTo>
                    <a:pt x="2300955" y="2311400"/>
                  </a:lnTo>
                  <a:close/>
                </a:path>
                <a:path w="13808710" h="2324100">
                  <a:moveTo>
                    <a:pt x="2369931" y="2311400"/>
                  </a:moveTo>
                  <a:lnTo>
                    <a:pt x="2300955" y="2311400"/>
                  </a:lnTo>
                  <a:lnTo>
                    <a:pt x="2310998" y="2324100"/>
                  </a:lnTo>
                  <a:lnTo>
                    <a:pt x="2367256" y="2324100"/>
                  </a:lnTo>
                  <a:lnTo>
                    <a:pt x="2369931" y="2311400"/>
                  </a:lnTo>
                  <a:close/>
                </a:path>
                <a:path w="13808710" h="2324100">
                  <a:moveTo>
                    <a:pt x="2397499" y="2298700"/>
                  </a:moveTo>
                  <a:lnTo>
                    <a:pt x="2036656" y="2298700"/>
                  </a:lnTo>
                  <a:lnTo>
                    <a:pt x="2038131" y="2311400"/>
                  </a:lnTo>
                  <a:lnTo>
                    <a:pt x="2386302" y="2311400"/>
                  </a:lnTo>
                  <a:lnTo>
                    <a:pt x="2391613" y="2324100"/>
                  </a:lnTo>
                  <a:lnTo>
                    <a:pt x="2401858" y="2324100"/>
                  </a:lnTo>
                  <a:lnTo>
                    <a:pt x="2407125" y="2311400"/>
                  </a:lnTo>
                  <a:lnTo>
                    <a:pt x="2397499" y="2298700"/>
                  </a:lnTo>
                  <a:close/>
                </a:path>
                <a:path w="13808710" h="2324100">
                  <a:moveTo>
                    <a:pt x="2419668" y="2247900"/>
                  </a:moveTo>
                  <a:lnTo>
                    <a:pt x="2409707" y="2260600"/>
                  </a:lnTo>
                  <a:lnTo>
                    <a:pt x="2409925" y="2261371"/>
                  </a:lnTo>
                  <a:lnTo>
                    <a:pt x="2415507" y="2273300"/>
                  </a:lnTo>
                  <a:lnTo>
                    <a:pt x="2415010" y="2286000"/>
                  </a:lnTo>
                  <a:lnTo>
                    <a:pt x="2411815" y="2293202"/>
                  </a:lnTo>
                  <a:lnTo>
                    <a:pt x="2412161" y="2298700"/>
                  </a:lnTo>
                  <a:lnTo>
                    <a:pt x="2423927" y="2311400"/>
                  </a:lnTo>
                  <a:lnTo>
                    <a:pt x="2429444" y="2324100"/>
                  </a:lnTo>
                  <a:lnTo>
                    <a:pt x="2442205" y="2324100"/>
                  </a:lnTo>
                  <a:lnTo>
                    <a:pt x="2447357" y="2311400"/>
                  </a:lnTo>
                  <a:lnTo>
                    <a:pt x="2525632" y="2311400"/>
                  </a:lnTo>
                  <a:lnTo>
                    <a:pt x="2509175" y="2298700"/>
                  </a:lnTo>
                  <a:lnTo>
                    <a:pt x="2709844" y="2298700"/>
                  </a:lnTo>
                  <a:lnTo>
                    <a:pt x="2703803" y="2286000"/>
                  </a:lnTo>
                  <a:lnTo>
                    <a:pt x="2653302" y="2286000"/>
                  </a:lnTo>
                  <a:lnTo>
                    <a:pt x="2659762" y="2273300"/>
                  </a:lnTo>
                  <a:lnTo>
                    <a:pt x="2433753" y="2273300"/>
                  </a:lnTo>
                  <a:lnTo>
                    <a:pt x="2435380" y="2260600"/>
                  </a:lnTo>
                  <a:lnTo>
                    <a:pt x="2423213" y="2260600"/>
                  </a:lnTo>
                  <a:lnTo>
                    <a:pt x="2419668" y="2247900"/>
                  </a:lnTo>
                  <a:close/>
                </a:path>
                <a:path w="13808710" h="2324100">
                  <a:moveTo>
                    <a:pt x="2483464" y="2311400"/>
                  </a:moveTo>
                  <a:lnTo>
                    <a:pt x="2447357" y="2311400"/>
                  </a:lnTo>
                  <a:lnTo>
                    <a:pt x="2454293" y="2324100"/>
                  </a:lnTo>
                  <a:lnTo>
                    <a:pt x="2481933" y="2324100"/>
                  </a:lnTo>
                  <a:lnTo>
                    <a:pt x="2483464" y="2311400"/>
                  </a:lnTo>
                  <a:close/>
                </a:path>
                <a:path w="13808710" h="2324100">
                  <a:moveTo>
                    <a:pt x="2544078" y="2311400"/>
                  </a:moveTo>
                  <a:lnTo>
                    <a:pt x="2514407" y="2311400"/>
                  </a:lnTo>
                  <a:lnTo>
                    <a:pt x="2513656" y="2324100"/>
                  </a:lnTo>
                  <a:lnTo>
                    <a:pt x="2525891" y="2324100"/>
                  </a:lnTo>
                  <a:lnTo>
                    <a:pt x="2544078" y="2311400"/>
                  </a:lnTo>
                  <a:close/>
                </a:path>
                <a:path w="13808710" h="2324100">
                  <a:moveTo>
                    <a:pt x="2632043" y="2311400"/>
                  </a:moveTo>
                  <a:lnTo>
                    <a:pt x="2544078" y="2311400"/>
                  </a:lnTo>
                  <a:lnTo>
                    <a:pt x="2550735" y="2324100"/>
                  </a:lnTo>
                  <a:lnTo>
                    <a:pt x="2615403" y="2324100"/>
                  </a:lnTo>
                  <a:lnTo>
                    <a:pt x="2632043" y="2311400"/>
                  </a:lnTo>
                  <a:close/>
                </a:path>
                <a:path w="13808710" h="2324100">
                  <a:moveTo>
                    <a:pt x="2645709" y="2311400"/>
                  </a:moveTo>
                  <a:lnTo>
                    <a:pt x="2636420" y="2324100"/>
                  </a:lnTo>
                  <a:lnTo>
                    <a:pt x="2643510" y="2324100"/>
                  </a:lnTo>
                  <a:lnTo>
                    <a:pt x="2645709" y="2311400"/>
                  </a:lnTo>
                  <a:close/>
                </a:path>
                <a:path w="13808710" h="2324100">
                  <a:moveTo>
                    <a:pt x="2709844" y="2298700"/>
                  </a:moveTo>
                  <a:lnTo>
                    <a:pt x="2526035" y="2298700"/>
                  </a:lnTo>
                  <a:lnTo>
                    <a:pt x="2540009" y="2311400"/>
                  </a:lnTo>
                  <a:lnTo>
                    <a:pt x="2656454" y="2311400"/>
                  </a:lnTo>
                  <a:lnTo>
                    <a:pt x="2666745" y="2324100"/>
                  </a:lnTo>
                  <a:lnTo>
                    <a:pt x="2701295" y="2324100"/>
                  </a:lnTo>
                  <a:lnTo>
                    <a:pt x="2712335" y="2311400"/>
                  </a:lnTo>
                  <a:lnTo>
                    <a:pt x="2709844" y="2298700"/>
                  </a:lnTo>
                  <a:close/>
                </a:path>
                <a:path w="13808710" h="2324100">
                  <a:moveTo>
                    <a:pt x="2747085" y="2311400"/>
                  </a:moveTo>
                  <a:lnTo>
                    <a:pt x="2723089" y="2311400"/>
                  </a:lnTo>
                  <a:lnTo>
                    <a:pt x="2733535" y="2324100"/>
                  </a:lnTo>
                  <a:lnTo>
                    <a:pt x="2747085" y="2311400"/>
                  </a:lnTo>
                  <a:close/>
                </a:path>
                <a:path w="13808710" h="2324100">
                  <a:moveTo>
                    <a:pt x="2785083" y="2311400"/>
                  </a:moveTo>
                  <a:lnTo>
                    <a:pt x="2747085" y="2311400"/>
                  </a:lnTo>
                  <a:lnTo>
                    <a:pt x="2758511" y="2324100"/>
                  </a:lnTo>
                  <a:lnTo>
                    <a:pt x="2770336" y="2324100"/>
                  </a:lnTo>
                  <a:lnTo>
                    <a:pt x="2785083" y="2311400"/>
                  </a:lnTo>
                  <a:close/>
                </a:path>
                <a:path w="13808710" h="2324100">
                  <a:moveTo>
                    <a:pt x="2820827" y="2311400"/>
                  </a:moveTo>
                  <a:lnTo>
                    <a:pt x="2785083" y="2311400"/>
                  </a:lnTo>
                  <a:lnTo>
                    <a:pt x="2811891" y="2324100"/>
                  </a:lnTo>
                  <a:lnTo>
                    <a:pt x="2819952" y="2324100"/>
                  </a:lnTo>
                  <a:lnTo>
                    <a:pt x="2820827" y="2311400"/>
                  </a:lnTo>
                  <a:close/>
                </a:path>
                <a:path w="13808710" h="2324100">
                  <a:moveTo>
                    <a:pt x="2871426" y="2311400"/>
                  </a:moveTo>
                  <a:lnTo>
                    <a:pt x="2837611" y="2311400"/>
                  </a:lnTo>
                  <a:lnTo>
                    <a:pt x="2848319" y="2324100"/>
                  </a:lnTo>
                  <a:lnTo>
                    <a:pt x="2859243" y="2324100"/>
                  </a:lnTo>
                  <a:lnTo>
                    <a:pt x="2871426" y="2311400"/>
                  </a:lnTo>
                  <a:close/>
                </a:path>
                <a:path w="13808710" h="2324100">
                  <a:moveTo>
                    <a:pt x="2895934" y="2311400"/>
                  </a:moveTo>
                  <a:lnTo>
                    <a:pt x="2871426" y="2311400"/>
                  </a:lnTo>
                  <a:lnTo>
                    <a:pt x="2869169" y="2324100"/>
                  </a:lnTo>
                  <a:lnTo>
                    <a:pt x="2889556" y="2324100"/>
                  </a:lnTo>
                  <a:lnTo>
                    <a:pt x="2895934" y="2311400"/>
                  </a:lnTo>
                  <a:close/>
                </a:path>
                <a:path w="13808710" h="2324100">
                  <a:moveTo>
                    <a:pt x="2926906" y="2298700"/>
                  </a:moveTo>
                  <a:lnTo>
                    <a:pt x="2730604" y="2298700"/>
                  </a:lnTo>
                  <a:lnTo>
                    <a:pt x="2730789" y="2311400"/>
                  </a:lnTo>
                  <a:lnTo>
                    <a:pt x="2895934" y="2311400"/>
                  </a:lnTo>
                  <a:lnTo>
                    <a:pt x="2913098" y="2324100"/>
                  </a:lnTo>
                  <a:lnTo>
                    <a:pt x="2919922" y="2324100"/>
                  </a:lnTo>
                  <a:lnTo>
                    <a:pt x="2922495" y="2311400"/>
                  </a:lnTo>
                  <a:lnTo>
                    <a:pt x="2926906" y="2298700"/>
                  </a:lnTo>
                  <a:close/>
                </a:path>
                <a:path w="13808710" h="2324100">
                  <a:moveTo>
                    <a:pt x="2960248" y="2311400"/>
                  </a:moveTo>
                  <a:lnTo>
                    <a:pt x="2935866" y="2311400"/>
                  </a:lnTo>
                  <a:lnTo>
                    <a:pt x="2950983" y="2324100"/>
                  </a:lnTo>
                  <a:lnTo>
                    <a:pt x="2956100" y="2324100"/>
                  </a:lnTo>
                  <a:lnTo>
                    <a:pt x="2960248" y="2311400"/>
                  </a:lnTo>
                  <a:close/>
                </a:path>
                <a:path w="13808710" h="2324100">
                  <a:moveTo>
                    <a:pt x="3019954" y="2286000"/>
                  </a:moveTo>
                  <a:lnTo>
                    <a:pt x="2918234" y="2286000"/>
                  </a:lnTo>
                  <a:lnTo>
                    <a:pt x="2918486" y="2298700"/>
                  </a:lnTo>
                  <a:lnTo>
                    <a:pt x="2947651" y="2298700"/>
                  </a:lnTo>
                  <a:lnTo>
                    <a:pt x="2942696" y="2311400"/>
                  </a:lnTo>
                  <a:lnTo>
                    <a:pt x="2967251" y="2311400"/>
                  </a:lnTo>
                  <a:lnTo>
                    <a:pt x="2986725" y="2324100"/>
                  </a:lnTo>
                  <a:lnTo>
                    <a:pt x="3004167" y="2311400"/>
                  </a:lnTo>
                  <a:lnTo>
                    <a:pt x="3016495" y="2298700"/>
                  </a:lnTo>
                  <a:lnTo>
                    <a:pt x="3018540" y="2292413"/>
                  </a:lnTo>
                  <a:lnTo>
                    <a:pt x="3019954" y="2286000"/>
                  </a:lnTo>
                  <a:close/>
                </a:path>
                <a:path w="13808710" h="2324100">
                  <a:moveTo>
                    <a:pt x="3036940" y="2247900"/>
                  </a:moveTo>
                  <a:lnTo>
                    <a:pt x="3027386" y="2260600"/>
                  </a:lnTo>
                  <a:lnTo>
                    <a:pt x="3017452" y="2271127"/>
                  </a:lnTo>
                  <a:lnTo>
                    <a:pt x="3019184" y="2273300"/>
                  </a:lnTo>
                  <a:lnTo>
                    <a:pt x="3020629" y="2286000"/>
                  </a:lnTo>
                  <a:lnTo>
                    <a:pt x="3018529" y="2292466"/>
                  </a:lnTo>
                  <a:lnTo>
                    <a:pt x="3014354" y="2311400"/>
                  </a:lnTo>
                  <a:lnTo>
                    <a:pt x="3018103" y="2324100"/>
                  </a:lnTo>
                  <a:lnTo>
                    <a:pt x="3042193" y="2324100"/>
                  </a:lnTo>
                  <a:lnTo>
                    <a:pt x="3045620" y="2311400"/>
                  </a:lnTo>
                  <a:lnTo>
                    <a:pt x="3462260" y="2311400"/>
                  </a:lnTo>
                  <a:lnTo>
                    <a:pt x="3469170" y="2298700"/>
                  </a:lnTo>
                  <a:lnTo>
                    <a:pt x="3618707" y="2298700"/>
                  </a:lnTo>
                  <a:lnTo>
                    <a:pt x="3617909" y="2286000"/>
                  </a:lnTo>
                  <a:lnTo>
                    <a:pt x="3157130" y="2286000"/>
                  </a:lnTo>
                  <a:lnTo>
                    <a:pt x="3157932" y="2273300"/>
                  </a:lnTo>
                  <a:lnTo>
                    <a:pt x="3067495" y="2273300"/>
                  </a:lnTo>
                  <a:lnTo>
                    <a:pt x="3046710" y="2260600"/>
                  </a:lnTo>
                  <a:lnTo>
                    <a:pt x="3033526" y="2260600"/>
                  </a:lnTo>
                  <a:lnTo>
                    <a:pt x="3036940" y="2247900"/>
                  </a:lnTo>
                  <a:close/>
                </a:path>
                <a:path w="13808710" h="2324100">
                  <a:moveTo>
                    <a:pt x="3047594" y="2311400"/>
                  </a:moveTo>
                  <a:lnTo>
                    <a:pt x="3045620" y="2311400"/>
                  </a:lnTo>
                  <a:lnTo>
                    <a:pt x="3042193" y="2324100"/>
                  </a:lnTo>
                  <a:lnTo>
                    <a:pt x="3047594" y="2311400"/>
                  </a:lnTo>
                  <a:close/>
                </a:path>
                <a:path w="13808710" h="2324100">
                  <a:moveTo>
                    <a:pt x="3111238" y="2311400"/>
                  </a:moveTo>
                  <a:lnTo>
                    <a:pt x="3047594" y="2311400"/>
                  </a:lnTo>
                  <a:lnTo>
                    <a:pt x="3042193" y="2324100"/>
                  </a:lnTo>
                  <a:lnTo>
                    <a:pt x="3103192" y="2324100"/>
                  </a:lnTo>
                  <a:lnTo>
                    <a:pt x="3111238" y="2311400"/>
                  </a:lnTo>
                  <a:close/>
                </a:path>
                <a:path w="13808710" h="2324100">
                  <a:moveTo>
                    <a:pt x="3139572" y="2311400"/>
                  </a:moveTo>
                  <a:lnTo>
                    <a:pt x="3115896" y="2311400"/>
                  </a:lnTo>
                  <a:lnTo>
                    <a:pt x="3120287" y="2324100"/>
                  </a:lnTo>
                  <a:lnTo>
                    <a:pt x="3131729" y="2324100"/>
                  </a:lnTo>
                  <a:lnTo>
                    <a:pt x="3139572" y="2311400"/>
                  </a:lnTo>
                  <a:close/>
                </a:path>
                <a:path w="13808710" h="2324100">
                  <a:moveTo>
                    <a:pt x="3174505" y="2311400"/>
                  </a:moveTo>
                  <a:lnTo>
                    <a:pt x="3139572" y="2311400"/>
                  </a:lnTo>
                  <a:lnTo>
                    <a:pt x="3146732" y="2324100"/>
                  </a:lnTo>
                  <a:lnTo>
                    <a:pt x="3157084" y="2324100"/>
                  </a:lnTo>
                  <a:lnTo>
                    <a:pt x="3174505" y="2311400"/>
                  </a:lnTo>
                  <a:close/>
                </a:path>
                <a:path w="13808710" h="2324100">
                  <a:moveTo>
                    <a:pt x="3271240" y="2311400"/>
                  </a:moveTo>
                  <a:lnTo>
                    <a:pt x="3201154" y="2311400"/>
                  </a:lnTo>
                  <a:lnTo>
                    <a:pt x="3210953" y="2324100"/>
                  </a:lnTo>
                  <a:lnTo>
                    <a:pt x="3269348" y="2324100"/>
                  </a:lnTo>
                  <a:lnTo>
                    <a:pt x="3271240" y="2311400"/>
                  </a:lnTo>
                  <a:close/>
                </a:path>
                <a:path w="13808710" h="2324100">
                  <a:moveTo>
                    <a:pt x="3335526" y="2311400"/>
                  </a:moveTo>
                  <a:lnTo>
                    <a:pt x="3284932" y="2311400"/>
                  </a:lnTo>
                  <a:lnTo>
                    <a:pt x="3295200" y="2324100"/>
                  </a:lnTo>
                  <a:lnTo>
                    <a:pt x="3332830" y="2324100"/>
                  </a:lnTo>
                  <a:lnTo>
                    <a:pt x="3335526" y="2311400"/>
                  </a:lnTo>
                  <a:close/>
                </a:path>
                <a:path w="13808710" h="2324100">
                  <a:moveTo>
                    <a:pt x="3350907" y="2311400"/>
                  </a:moveTo>
                  <a:lnTo>
                    <a:pt x="3335526" y="2311400"/>
                  </a:lnTo>
                  <a:lnTo>
                    <a:pt x="3339166" y="2324100"/>
                  </a:lnTo>
                  <a:lnTo>
                    <a:pt x="3350907" y="2311400"/>
                  </a:lnTo>
                  <a:close/>
                </a:path>
                <a:path w="13808710" h="2324100">
                  <a:moveTo>
                    <a:pt x="3363073" y="2311400"/>
                  </a:moveTo>
                  <a:lnTo>
                    <a:pt x="3354956" y="2311400"/>
                  </a:lnTo>
                  <a:lnTo>
                    <a:pt x="3357087" y="2324100"/>
                  </a:lnTo>
                  <a:lnTo>
                    <a:pt x="3363073" y="2311400"/>
                  </a:lnTo>
                  <a:close/>
                </a:path>
                <a:path w="13808710" h="2324100">
                  <a:moveTo>
                    <a:pt x="3394650" y="2311400"/>
                  </a:moveTo>
                  <a:lnTo>
                    <a:pt x="3373186" y="2311400"/>
                  </a:lnTo>
                  <a:lnTo>
                    <a:pt x="3378753" y="2324100"/>
                  </a:lnTo>
                  <a:lnTo>
                    <a:pt x="3384374" y="2324100"/>
                  </a:lnTo>
                  <a:lnTo>
                    <a:pt x="3394650" y="2311400"/>
                  </a:lnTo>
                  <a:close/>
                </a:path>
                <a:path w="13808710" h="2324100">
                  <a:moveTo>
                    <a:pt x="3407923" y="2311400"/>
                  </a:moveTo>
                  <a:lnTo>
                    <a:pt x="3394650" y="2311400"/>
                  </a:lnTo>
                  <a:lnTo>
                    <a:pt x="3392751" y="2324100"/>
                  </a:lnTo>
                  <a:lnTo>
                    <a:pt x="3397315" y="2324100"/>
                  </a:lnTo>
                  <a:lnTo>
                    <a:pt x="3407923" y="2311400"/>
                  </a:lnTo>
                  <a:close/>
                </a:path>
                <a:path w="13808710" h="2324100">
                  <a:moveTo>
                    <a:pt x="3462260" y="2311400"/>
                  </a:moveTo>
                  <a:lnTo>
                    <a:pt x="3424156" y="2311400"/>
                  </a:lnTo>
                  <a:lnTo>
                    <a:pt x="3443706" y="2324100"/>
                  </a:lnTo>
                  <a:lnTo>
                    <a:pt x="3455090" y="2324100"/>
                  </a:lnTo>
                  <a:lnTo>
                    <a:pt x="3462260" y="2311400"/>
                  </a:lnTo>
                  <a:close/>
                </a:path>
                <a:path w="13808710" h="2324100">
                  <a:moveTo>
                    <a:pt x="3618707" y="2298700"/>
                  </a:moveTo>
                  <a:lnTo>
                    <a:pt x="3469170" y="2298700"/>
                  </a:lnTo>
                  <a:lnTo>
                    <a:pt x="3473098" y="2311400"/>
                  </a:lnTo>
                  <a:lnTo>
                    <a:pt x="3482718" y="2324100"/>
                  </a:lnTo>
                  <a:lnTo>
                    <a:pt x="3526780" y="2324100"/>
                  </a:lnTo>
                  <a:lnTo>
                    <a:pt x="3520244" y="2311400"/>
                  </a:lnTo>
                  <a:lnTo>
                    <a:pt x="3617086" y="2311400"/>
                  </a:lnTo>
                  <a:lnTo>
                    <a:pt x="3622211" y="2302482"/>
                  </a:lnTo>
                  <a:lnTo>
                    <a:pt x="3618707" y="2298700"/>
                  </a:lnTo>
                  <a:close/>
                </a:path>
                <a:path w="13808710" h="2324100">
                  <a:moveTo>
                    <a:pt x="3539888" y="2311400"/>
                  </a:moveTo>
                  <a:lnTo>
                    <a:pt x="3521071" y="2311400"/>
                  </a:lnTo>
                  <a:lnTo>
                    <a:pt x="3526780" y="2324100"/>
                  </a:lnTo>
                  <a:lnTo>
                    <a:pt x="3533613" y="2324100"/>
                  </a:lnTo>
                  <a:lnTo>
                    <a:pt x="3539888" y="2311400"/>
                  </a:lnTo>
                  <a:close/>
                </a:path>
                <a:path w="13808710" h="2324100">
                  <a:moveTo>
                    <a:pt x="3568046" y="2311400"/>
                  </a:moveTo>
                  <a:lnTo>
                    <a:pt x="3546109" y="2311400"/>
                  </a:lnTo>
                  <a:lnTo>
                    <a:pt x="3554690" y="2324100"/>
                  </a:lnTo>
                  <a:lnTo>
                    <a:pt x="3568046" y="2311400"/>
                  </a:lnTo>
                  <a:close/>
                </a:path>
                <a:path w="13808710" h="2324100">
                  <a:moveTo>
                    <a:pt x="3606286" y="2311400"/>
                  </a:moveTo>
                  <a:lnTo>
                    <a:pt x="3585224" y="2311400"/>
                  </a:lnTo>
                  <a:lnTo>
                    <a:pt x="3594707" y="2324100"/>
                  </a:lnTo>
                  <a:lnTo>
                    <a:pt x="3606286" y="2311400"/>
                  </a:lnTo>
                  <a:close/>
                </a:path>
                <a:path w="13808710" h="2324100">
                  <a:moveTo>
                    <a:pt x="3715722" y="2298700"/>
                  </a:moveTo>
                  <a:lnTo>
                    <a:pt x="3624385" y="2298700"/>
                  </a:lnTo>
                  <a:lnTo>
                    <a:pt x="3622211" y="2302482"/>
                  </a:lnTo>
                  <a:lnTo>
                    <a:pt x="3630473" y="2311400"/>
                  </a:lnTo>
                  <a:lnTo>
                    <a:pt x="3635991" y="2324100"/>
                  </a:lnTo>
                  <a:lnTo>
                    <a:pt x="3648751" y="2324100"/>
                  </a:lnTo>
                  <a:lnTo>
                    <a:pt x="3653904" y="2311400"/>
                  </a:lnTo>
                  <a:lnTo>
                    <a:pt x="3732178" y="2311400"/>
                  </a:lnTo>
                  <a:lnTo>
                    <a:pt x="3715722" y="2298700"/>
                  </a:lnTo>
                  <a:close/>
                </a:path>
                <a:path w="13808710" h="2324100">
                  <a:moveTo>
                    <a:pt x="3690011" y="2311400"/>
                  </a:moveTo>
                  <a:lnTo>
                    <a:pt x="3653904" y="2311400"/>
                  </a:lnTo>
                  <a:lnTo>
                    <a:pt x="3660840" y="2324100"/>
                  </a:lnTo>
                  <a:lnTo>
                    <a:pt x="3688479" y="2324100"/>
                  </a:lnTo>
                  <a:lnTo>
                    <a:pt x="3690011" y="2311400"/>
                  </a:lnTo>
                  <a:close/>
                </a:path>
                <a:path w="13808710" h="2324100">
                  <a:moveTo>
                    <a:pt x="3750624" y="2311400"/>
                  </a:moveTo>
                  <a:lnTo>
                    <a:pt x="3720954" y="2311400"/>
                  </a:lnTo>
                  <a:lnTo>
                    <a:pt x="3720203" y="2324100"/>
                  </a:lnTo>
                  <a:lnTo>
                    <a:pt x="3732438" y="2324100"/>
                  </a:lnTo>
                  <a:lnTo>
                    <a:pt x="3750624" y="2311400"/>
                  </a:lnTo>
                  <a:close/>
                </a:path>
                <a:path w="13808710" h="2324100">
                  <a:moveTo>
                    <a:pt x="3838590" y="2311400"/>
                  </a:moveTo>
                  <a:lnTo>
                    <a:pt x="3750624" y="2311400"/>
                  </a:lnTo>
                  <a:lnTo>
                    <a:pt x="3757281" y="2324100"/>
                  </a:lnTo>
                  <a:lnTo>
                    <a:pt x="3821950" y="2324100"/>
                  </a:lnTo>
                  <a:lnTo>
                    <a:pt x="3838590" y="2311400"/>
                  </a:lnTo>
                  <a:close/>
                </a:path>
                <a:path w="13808710" h="2324100">
                  <a:moveTo>
                    <a:pt x="3852255" y="2311400"/>
                  </a:moveTo>
                  <a:lnTo>
                    <a:pt x="3842966" y="2324100"/>
                  </a:lnTo>
                  <a:lnTo>
                    <a:pt x="3850056" y="2324100"/>
                  </a:lnTo>
                  <a:lnTo>
                    <a:pt x="3852255" y="2311400"/>
                  </a:lnTo>
                  <a:close/>
                </a:path>
                <a:path w="13808710" h="2324100">
                  <a:moveTo>
                    <a:pt x="3910350" y="2286000"/>
                  </a:moveTo>
                  <a:lnTo>
                    <a:pt x="3622242" y="2286000"/>
                  </a:lnTo>
                  <a:lnTo>
                    <a:pt x="3626623" y="2298700"/>
                  </a:lnTo>
                  <a:lnTo>
                    <a:pt x="3732582" y="2298700"/>
                  </a:lnTo>
                  <a:lnTo>
                    <a:pt x="3746556" y="2311400"/>
                  </a:lnTo>
                  <a:lnTo>
                    <a:pt x="3863000" y="2311400"/>
                  </a:lnTo>
                  <a:lnTo>
                    <a:pt x="3873291" y="2324100"/>
                  </a:lnTo>
                  <a:lnTo>
                    <a:pt x="3907842" y="2324100"/>
                  </a:lnTo>
                  <a:lnTo>
                    <a:pt x="3918882" y="2311400"/>
                  </a:lnTo>
                  <a:lnTo>
                    <a:pt x="3916391" y="2298700"/>
                  </a:lnTo>
                  <a:lnTo>
                    <a:pt x="3910350" y="2286000"/>
                  </a:lnTo>
                  <a:close/>
                </a:path>
                <a:path w="13808710" h="2324100">
                  <a:moveTo>
                    <a:pt x="3953632" y="2311400"/>
                  </a:moveTo>
                  <a:lnTo>
                    <a:pt x="3929636" y="2311400"/>
                  </a:lnTo>
                  <a:lnTo>
                    <a:pt x="3940083" y="2324100"/>
                  </a:lnTo>
                  <a:lnTo>
                    <a:pt x="3953632" y="2311400"/>
                  </a:lnTo>
                  <a:close/>
                </a:path>
                <a:path w="13808710" h="2324100">
                  <a:moveTo>
                    <a:pt x="3991630" y="2311400"/>
                  </a:moveTo>
                  <a:lnTo>
                    <a:pt x="3953632" y="2311400"/>
                  </a:lnTo>
                  <a:lnTo>
                    <a:pt x="3965058" y="2324100"/>
                  </a:lnTo>
                  <a:lnTo>
                    <a:pt x="3976883" y="2324100"/>
                  </a:lnTo>
                  <a:lnTo>
                    <a:pt x="3991630" y="2311400"/>
                  </a:lnTo>
                  <a:close/>
                </a:path>
                <a:path w="13808710" h="2324100">
                  <a:moveTo>
                    <a:pt x="4027373" y="2311400"/>
                  </a:moveTo>
                  <a:lnTo>
                    <a:pt x="3991630" y="2311400"/>
                  </a:lnTo>
                  <a:lnTo>
                    <a:pt x="4018437" y="2324100"/>
                  </a:lnTo>
                  <a:lnTo>
                    <a:pt x="4026499" y="2324100"/>
                  </a:lnTo>
                  <a:lnTo>
                    <a:pt x="4027373" y="2311400"/>
                  </a:lnTo>
                  <a:close/>
                </a:path>
                <a:path w="13808710" h="2324100">
                  <a:moveTo>
                    <a:pt x="4077973" y="2311400"/>
                  </a:moveTo>
                  <a:lnTo>
                    <a:pt x="4044158" y="2311400"/>
                  </a:lnTo>
                  <a:lnTo>
                    <a:pt x="4054866" y="2324100"/>
                  </a:lnTo>
                  <a:lnTo>
                    <a:pt x="4065790" y="2324100"/>
                  </a:lnTo>
                  <a:lnTo>
                    <a:pt x="4077973" y="2311400"/>
                  </a:lnTo>
                  <a:close/>
                </a:path>
                <a:path w="13808710" h="2324100">
                  <a:moveTo>
                    <a:pt x="4102481" y="2311400"/>
                  </a:moveTo>
                  <a:lnTo>
                    <a:pt x="4077973" y="2311400"/>
                  </a:lnTo>
                  <a:lnTo>
                    <a:pt x="4075715" y="2324100"/>
                  </a:lnTo>
                  <a:lnTo>
                    <a:pt x="4096102" y="2324100"/>
                  </a:lnTo>
                  <a:lnTo>
                    <a:pt x="4102481" y="2311400"/>
                  </a:lnTo>
                  <a:close/>
                </a:path>
                <a:path w="13808710" h="2324100">
                  <a:moveTo>
                    <a:pt x="4133453" y="2298700"/>
                  </a:moveTo>
                  <a:lnTo>
                    <a:pt x="3937151" y="2298700"/>
                  </a:lnTo>
                  <a:lnTo>
                    <a:pt x="3937335" y="2311400"/>
                  </a:lnTo>
                  <a:lnTo>
                    <a:pt x="4102481" y="2311400"/>
                  </a:lnTo>
                  <a:lnTo>
                    <a:pt x="4119644" y="2324100"/>
                  </a:lnTo>
                  <a:lnTo>
                    <a:pt x="4126468" y="2324100"/>
                  </a:lnTo>
                  <a:lnTo>
                    <a:pt x="4129042" y="2311400"/>
                  </a:lnTo>
                  <a:lnTo>
                    <a:pt x="4133453" y="2298700"/>
                  </a:lnTo>
                  <a:close/>
                </a:path>
                <a:path w="13808710" h="2324100">
                  <a:moveTo>
                    <a:pt x="4166794" y="2311400"/>
                  </a:moveTo>
                  <a:lnTo>
                    <a:pt x="4142413" y="2311400"/>
                  </a:lnTo>
                  <a:lnTo>
                    <a:pt x="4157529" y="2324100"/>
                  </a:lnTo>
                  <a:lnTo>
                    <a:pt x="4162647" y="2324100"/>
                  </a:lnTo>
                  <a:lnTo>
                    <a:pt x="4166794" y="2311400"/>
                  </a:lnTo>
                  <a:close/>
                </a:path>
                <a:path w="13808710" h="2324100">
                  <a:moveTo>
                    <a:pt x="4204840" y="2247900"/>
                  </a:moveTo>
                  <a:lnTo>
                    <a:pt x="4201483" y="2260600"/>
                  </a:lnTo>
                  <a:lnTo>
                    <a:pt x="4209897" y="2260600"/>
                  </a:lnTo>
                  <a:lnTo>
                    <a:pt x="4204804" y="2273300"/>
                  </a:lnTo>
                  <a:lnTo>
                    <a:pt x="3995661" y="2273300"/>
                  </a:lnTo>
                  <a:lnTo>
                    <a:pt x="3992972" y="2286000"/>
                  </a:lnTo>
                  <a:lnTo>
                    <a:pt x="4124781" y="2286000"/>
                  </a:lnTo>
                  <a:lnTo>
                    <a:pt x="4125032" y="2298700"/>
                  </a:lnTo>
                  <a:lnTo>
                    <a:pt x="4154197" y="2298700"/>
                  </a:lnTo>
                  <a:lnTo>
                    <a:pt x="4149243" y="2311400"/>
                  </a:lnTo>
                  <a:lnTo>
                    <a:pt x="4173797" y="2311400"/>
                  </a:lnTo>
                  <a:lnTo>
                    <a:pt x="4193272" y="2324100"/>
                  </a:lnTo>
                  <a:lnTo>
                    <a:pt x="4210713" y="2311400"/>
                  </a:lnTo>
                  <a:lnTo>
                    <a:pt x="4219573" y="2302273"/>
                  </a:lnTo>
                  <a:lnTo>
                    <a:pt x="4217071" y="2298700"/>
                  </a:lnTo>
                  <a:lnTo>
                    <a:pt x="4217117" y="2286000"/>
                  </a:lnTo>
                  <a:lnTo>
                    <a:pt x="4225937" y="2275116"/>
                  </a:lnTo>
                  <a:lnTo>
                    <a:pt x="4225731" y="2273300"/>
                  </a:lnTo>
                  <a:lnTo>
                    <a:pt x="4215604" y="2260600"/>
                  </a:lnTo>
                  <a:lnTo>
                    <a:pt x="4204840" y="2247900"/>
                  </a:lnTo>
                  <a:close/>
                </a:path>
                <a:path w="13808710" h="2324100">
                  <a:moveTo>
                    <a:pt x="4249254" y="2247900"/>
                  </a:moveTo>
                  <a:lnTo>
                    <a:pt x="4227409" y="2273300"/>
                  </a:lnTo>
                  <a:lnTo>
                    <a:pt x="4225937" y="2275118"/>
                  </a:lnTo>
                  <a:lnTo>
                    <a:pt x="4227176" y="2286000"/>
                  </a:lnTo>
                  <a:lnTo>
                    <a:pt x="4223042" y="2298700"/>
                  </a:lnTo>
                  <a:lnTo>
                    <a:pt x="4219574" y="2302274"/>
                  </a:lnTo>
                  <a:lnTo>
                    <a:pt x="4225964" y="2311400"/>
                  </a:lnTo>
                  <a:lnTo>
                    <a:pt x="4229679" y="2324100"/>
                  </a:lnTo>
                  <a:lnTo>
                    <a:pt x="4245158" y="2324100"/>
                  </a:lnTo>
                  <a:lnTo>
                    <a:pt x="4263554" y="2311400"/>
                  </a:lnTo>
                  <a:lnTo>
                    <a:pt x="4329719" y="2311400"/>
                  </a:lnTo>
                  <a:lnTo>
                    <a:pt x="4333256" y="2298700"/>
                  </a:lnTo>
                  <a:lnTo>
                    <a:pt x="4822465" y="2298700"/>
                  </a:lnTo>
                  <a:lnTo>
                    <a:pt x="4828103" y="2286000"/>
                  </a:lnTo>
                  <a:lnTo>
                    <a:pt x="4545713" y="2286000"/>
                  </a:lnTo>
                  <a:lnTo>
                    <a:pt x="4545040" y="2273300"/>
                  </a:lnTo>
                  <a:lnTo>
                    <a:pt x="4256232" y="2273300"/>
                  </a:lnTo>
                  <a:lnTo>
                    <a:pt x="4260900" y="2260600"/>
                  </a:lnTo>
                  <a:lnTo>
                    <a:pt x="4253304" y="2260600"/>
                  </a:lnTo>
                  <a:lnTo>
                    <a:pt x="4249254" y="2247900"/>
                  </a:lnTo>
                  <a:close/>
                </a:path>
                <a:path w="13808710" h="2324100">
                  <a:moveTo>
                    <a:pt x="4306642" y="2311400"/>
                  </a:moveTo>
                  <a:lnTo>
                    <a:pt x="4276017" y="2311400"/>
                  </a:lnTo>
                  <a:lnTo>
                    <a:pt x="4268658" y="2324100"/>
                  </a:lnTo>
                  <a:lnTo>
                    <a:pt x="4302703" y="2324100"/>
                  </a:lnTo>
                  <a:lnTo>
                    <a:pt x="4306642" y="2311400"/>
                  </a:lnTo>
                  <a:close/>
                </a:path>
                <a:path w="13808710" h="2324100">
                  <a:moveTo>
                    <a:pt x="4318376" y="2311400"/>
                  </a:moveTo>
                  <a:lnTo>
                    <a:pt x="4306642" y="2311400"/>
                  </a:lnTo>
                  <a:lnTo>
                    <a:pt x="4307546" y="2324100"/>
                  </a:lnTo>
                  <a:lnTo>
                    <a:pt x="4311811" y="2324100"/>
                  </a:lnTo>
                  <a:lnTo>
                    <a:pt x="4318376" y="2311400"/>
                  </a:lnTo>
                  <a:close/>
                </a:path>
                <a:path w="13808710" h="2324100">
                  <a:moveTo>
                    <a:pt x="4329719" y="2311400"/>
                  </a:moveTo>
                  <a:lnTo>
                    <a:pt x="4318376" y="2311400"/>
                  </a:lnTo>
                  <a:lnTo>
                    <a:pt x="4326183" y="2324100"/>
                  </a:lnTo>
                  <a:lnTo>
                    <a:pt x="4329719" y="2311400"/>
                  </a:lnTo>
                  <a:close/>
                </a:path>
                <a:path w="13808710" h="2324100">
                  <a:moveTo>
                    <a:pt x="4423210" y="2298700"/>
                  </a:moveTo>
                  <a:lnTo>
                    <a:pt x="4333256" y="2298700"/>
                  </a:lnTo>
                  <a:lnTo>
                    <a:pt x="4337775" y="2311400"/>
                  </a:lnTo>
                  <a:lnTo>
                    <a:pt x="4346647" y="2324100"/>
                  </a:lnTo>
                  <a:lnTo>
                    <a:pt x="4394219" y="2324100"/>
                  </a:lnTo>
                  <a:lnTo>
                    <a:pt x="4405798" y="2311400"/>
                  </a:lnTo>
                  <a:lnTo>
                    <a:pt x="4429310" y="2311400"/>
                  </a:lnTo>
                  <a:lnTo>
                    <a:pt x="4423210" y="2298700"/>
                  </a:lnTo>
                  <a:close/>
                </a:path>
                <a:path w="13808710" h="2324100">
                  <a:moveTo>
                    <a:pt x="4464022" y="2311400"/>
                  </a:moveTo>
                  <a:lnTo>
                    <a:pt x="4409635" y="2311400"/>
                  </a:lnTo>
                  <a:lnTo>
                    <a:pt x="4420484" y="2324100"/>
                  </a:lnTo>
                  <a:lnTo>
                    <a:pt x="4458147" y="2324100"/>
                  </a:lnTo>
                  <a:lnTo>
                    <a:pt x="4464290" y="2312309"/>
                  </a:lnTo>
                  <a:lnTo>
                    <a:pt x="4464022" y="2311400"/>
                  </a:lnTo>
                  <a:close/>
                </a:path>
                <a:path w="13808710" h="2324100">
                  <a:moveTo>
                    <a:pt x="4505352" y="2311400"/>
                  </a:moveTo>
                  <a:lnTo>
                    <a:pt x="4464768" y="2311400"/>
                  </a:lnTo>
                  <a:lnTo>
                    <a:pt x="4464292" y="2312314"/>
                  </a:lnTo>
                  <a:lnTo>
                    <a:pt x="4467770" y="2324100"/>
                  </a:lnTo>
                  <a:lnTo>
                    <a:pt x="4526452" y="2324100"/>
                  </a:lnTo>
                  <a:lnTo>
                    <a:pt x="4505352" y="2311400"/>
                  </a:lnTo>
                  <a:close/>
                </a:path>
                <a:path w="13808710" h="2324100">
                  <a:moveTo>
                    <a:pt x="4611410" y="2311400"/>
                  </a:moveTo>
                  <a:lnTo>
                    <a:pt x="4540841" y="2311400"/>
                  </a:lnTo>
                  <a:lnTo>
                    <a:pt x="4537482" y="2324100"/>
                  </a:lnTo>
                  <a:lnTo>
                    <a:pt x="4607234" y="2324100"/>
                  </a:lnTo>
                  <a:lnTo>
                    <a:pt x="4611410" y="2311400"/>
                  </a:lnTo>
                  <a:close/>
                </a:path>
                <a:path w="13808710" h="2324100">
                  <a:moveTo>
                    <a:pt x="4674357" y="2311400"/>
                  </a:moveTo>
                  <a:lnTo>
                    <a:pt x="4613985" y="2311400"/>
                  </a:lnTo>
                  <a:lnTo>
                    <a:pt x="4623678" y="2324100"/>
                  </a:lnTo>
                  <a:lnTo>
                    <a:pt x="4666759" y="2324100"/>
                  </a:lnTo>
                  <a:lnTo>
                    <a:pt x="4674357" y="2311400"/>
                  </a:lnTo>
                  <a:close/>
                </a:path>
                <a:path w="13808710" h="2324100">
                  <a:moveTo>
                    <a:pt x="4699349" y="2311400"/>
                  </a:moveTo>
                  <a:lnTo>
                    <a:pt x="4674357" y="2311400"/>
                  </a:lnTo>
                  <a:lnTo>
                    <a:pt x="4688941" y="2324100"/>
                  </a:lnTo>
                  <a:lnTo>
                    <a:pt x="4700581" y="2324100"/>
                  </a:lnTo>
                  <a:lnTo>
                    <a:pt x="4699349" y="2311400"/>
                  </a:lnTo>
                  <a:close/>
                </a:path>
                <a:path w="13808710" h="2324100">
                  <a:moveTo>
                    <a:pt x="4714047" y="2311400"/>
                  </a:moveTo>
                  <a:lnTo>
                    <a:pt x="4699349" y="2311400"/>
                  </a:lnTo>
                  <a:lnTo>
                    <a:pt x="4703998" y="2324100"/>
                  </a:lnTo>
                  <a:lnTo>
                    <a:pt x="4708123" y="2324100"/>
                  </a:lnTo>
                  <a:lnTo>
                    <a:pt x="4714047" y="2311400"/>
                  </a:lnTo>
                  <a:close/>
                </a:path>
                <a:path w="13808710" h="2324100">
                  <a:moveTo>
                    <a:pt x="4783026" y="2311400"/>
                  </a:moveTo>
                  <a:lnTo>
                    <a:pt x="4714047" y="2311400"/>
                  </a:lnTo>
                  <a:lnTo>
                    <a:pt x="4724091" y="2324100"/>
                  </a:lnTo>
                  <a:lnTo>
                    <a:pt x="4780350" y="2324100"/>
                  </a:lnTo>
                  <a:lnTo>
                    <a:pt x="4783026" y="2311400"/>
                  </a:lnTo>
                  <a:close/>
                </a:path>
                <a:path w="13808710" h="2324100">
                  <a:moveTo>
                    <a:pt x="4810591" y="2298700"/>
                  </a:moveTo>
                  <a:lnTo>
                    <a:pt x="4449749" y="2298700"/>
                  </a:lnTo>
                  <a:lnTo>
                    <a:pt x="4451224" y="2311400"/>
                  </a:lnTo>
                  <a:lnTo>
                    <a:pt x="4799398" y="2311400"/>
                  </a:lnTo>
                  <a:lnTo>
                    <a:pt x="4804707" y="2324100"/>
                  </a:lnTo>
                  <a:lnTo>
                    <a:pt x="4814952" y="2324100"/>
                  </a:lnTo>
                  <a:lnTo>
                    <a:pt x="4820219" y="2311400"/>
                  </a:lnTo>
                  <a:lnTo>
                    <a:pt x="4810591" y="2298700"/>
                  </a:lnTo>
                  <a:close/>
                </a:path>
                <a:path w="13808710" h="2324100">
                  <a:moveTo>
                    <a:pt x="5410404" y="2260600"/>
                  </a:moveTo>
                  <a:lnTo>
                    <a:pt x="5366051" y="2273300"/>
                  </a:lnTo>
                  <a:lnTo>
                    <a:pt x="5355398" y="2273300"/>
                  </a:lnTo>
                  <a:lnTo>
                    <a:pt x="5349014" y="2286000"/>
                  </a:lnTo>
                  <a:lnTo>
                    <a:pt x="4829775" y="2286000"/>
                  </a:lnTo>
                  <a:lnTo>
                    <a:pt x="4824175" y="2311400"/>
                  </a:lnTo>
                  <a:lnTo>
                    <a:pt x="4827924" y="2324100"/>
                  </a:lnTo>
                  <a:lnTo>
                    <a:pt x="4852012" y="2324100"/>
                  </a:lnTo>
                  <a:lnTo>
                    <a:pt x="4855438" y="2311400"/>
                  </a:lnTo>
                  <a:lnTo>
                    <a:pt x="5272077" y="2311400"/>
                  </a:lnTo>
                  <a:lnTo>
                    <a:pt x="5278985" y="2298700"/>
                  </a:lnTo>
                  <a:lnTo>
                    <a:pt x="5428526" y="2298700"/>
                  </a:lnTo>
                  <a:lnTo>
                    <a:pt x="5427730" y="2286000"/>
                  </a:lnTo>
                  <a:lnTo>
                    <a:pt x="5429177" y="2276444"/>
                  </a:lnTo>
                  <a:lnTo>
                    <a:pt x="5428359" y="2273300"/>
                  </a:lnTo>
                  <a:lnTo>
                    <a:pt x="5410404" y="2260600"/>
                  </a:lnTo>
                  <a:close/>
                </a:path>
                <a:path w="13808710" h="2324100">
                  <a:moveTo>
                    <a:pt x="4857413" y="2311400"/>
                  </a:moveTo>
                  <a:lnTo>
                    <a:pt x="4855438" y="2311400"/>
                  </a:lnTo>
                  <a:lnTo>
                    <a:pt x="4852012" y="2324100"/>
                  </a:lnTo>
                  <a:lnTo>
                    <a:pt x="4857413" y="2311400"/>
                  </a:lnTo>
                  <a:close/>
                </a:path>
                <a:path w="13808710" h="2324100">
                  <a:moveTo>
                    <a:pt x="4921059" y="2311400"/>
                  </a:moveTo>
                  <a:lnTo>
                    <a:pt x="4857413" y="2311400"/>
                  </a:lnTo>
                  <a:lnTo>
                    <a:pt x="4852012" y="2324100"/>
                  </a:lnTo>
                  <a:lnTo>
                    <a:pt x="4913013" y="2324100"/>
                  </a:lnTo>
                  <a:lnTo>
                    <a:pt x="4921059" y="2311400"/>
                  </a:lnTo>
                  <a:close/>
                </a:path>
                <a:path w="13808710" h="2324100">
                  <a:moveTo>
                    <a:pt x="4949394" y="2311400"/>
                  </a:moveTo>
                  <a:lnTo>
                    <a:pt x="4925717" y="2311400"/>
                  </a:lnTo>
                  <a:lnTo>
                    <a:pt x="4930107" y="2324100"/>
                  </a:lnTo>
                  <a:lnTo>
                    <a:pt x="4941551" y="2324100"/>
                  </a:lnTo>
                  <a:lnTo>
                    <a:pt x="4949394" y="2311400"/>
                  </a:lnTo>
                  <a:close/>
                </a:path>
                <a:path w="13808710" h="2324100">
                  <a:moveTo>
                    <a:pt x="4984324" y="2311400"/>
                  </a:moveTo>
                  <a:lnTo>
                    <a:pt x="4949394" y="2311400"/>
                  </a:lnTo>
                  <a:lnTo>
                    <a:pt x="4956553" y="2324100"/>
                  </a:lnTo>
                  <a:lnTo>
                    <a:pt x="4966904" y="2324100"/>
                  </a:lnTo>
                  <a:lnTo>
                    <a:pt x="4984324" y="2311400"/>
                  </a:lnTo>
                  <a:close/>
                </a:path>
                <a:path w="13808710" h="2324100">
                  <a:moveTo>
                    <a:pt x="5081059" y="2311400"/>
                  </a:moveTo>
                  <a:lnTo>
                    <a:pt x="5010976" y="2311400"/>
                  </a:lnTo>
                  <a:lnTo>
                    <a:pt x="5020773" y="2324100"/>
                  </a:lnTo>
                  <a:lnTo>
                    <a:pt x="5079169" y="2324100"/>
                  </a:lnTo>
                  <a:lnTo>
                    <a:pt x="5081059" y="2311400"/>
                  </a:lnTo>
                  <a:close/>
                </a:path>
                <a:path w="13808710" h="2324100">
                  <a:moveTo>
                    <a:pt x="5145347" y="2311400"/>
                  </a:moveTo>
                  <a:lnTo>
                    <a:pt x="5094750" y="2311400"/>
                  </a:lnTo>
                  <a:lnTo>
                    <a:pt x="5105017" y="2324100"/>
                  </a:lnTo>
                  <a:lnTo>
                    <a:pt x="5142649" y="2324100"/>
                  </a:lnTo>
                  <a:lnTo>
                    <a:pt x="5145347" y="2311400"/>
                  </a:lnTo>
                  <a:close/>
                </a:path>
                <a:path w="13808710" h="2324100">
                  <a:moveTo>
                    <a:pt x="5160730" y="2311400"/>
                  </a:moveTo>
                  <a:lnTo>
                    <a:pt x="5145347" y="2311400"/>
                  </a:lnTo>
                  <a:lnTo>
                    <a:pt x="5148989" y="2324100"/>
                  </a:lnTo>
                  <a:lnTo>
                    <a:pt x="5160730" y="2311400"/>
                  </a:lnTo>
                  <a:close/>
                </a:path>
                <a:path w="13808710" h="2324100">
                  <a:moveTo>
                    <a:pt x="5172894" y="2311400"/>
                  </a:moveTo>
                  <a:lnTo>
                    <a:pt x="5164778" y="2311400"/>
                  </a:lnTo>
                  <a:lnTo>
                    <a:pt x="5166908" y="2324100"/>
                  </a:lnTo>
                  <a:lnTo>
                    <a:pt x="5172894" y="2311400"/>
                  </a:lnTo>
                  <a:close/>
                </a:path>
                <a:path w="13808710" h="2324100">
                  <a:moveTo>
                    <a:pt x="5204475" y="2311400"/>
                  </a:moveTo>
                  <a:lnTo>
                    <a:pt x="5183005" y="2311400"/>
                  </a:lnTo>
                  <a:lnTo>
                    <a:pt x="5188571" y="2324100"/>
                  </a:lnTo>
                  <a:lnTo>
                    <a:pt x="5194194" y="2324100"/>
                  </a:lnTo>
                  <a:lnTo>
                    <a:pt x="5204475" y="2311400"/>
                  </a:lnTo>
                  <a:close/>
                </a:path>
                <a:path w="13808710" h="2324100">
                  <a:moveTo>
                    <a:pt x="5217740" y="2311400"/>
                  </a:moveTo>
                  <a:lnTo>
                    <a:pt x="5204475" y="2311400"/>
                  </a:lnTo>
                  <a:lnTo>
                    <a:pt x="5202571" y="2324100"/>
                  </a:lnTo>
                  <a:lnTo>
                    <a:pt x="5207133" y="2324100"/>
                  </a:lnTo>
                  <a:lnTo>
                    <a:pt x="5217740" y="2311400"/>
                  </a:lnTo>
                  <a:close/>
                </a:path>
                <a:path w="13808710" h="2324100">
                  <a:moveTo>
                    <a:pt x="5272077" y="2311400"/>
                  </a:moveTo>
                  <a:lnTo>
                    <a:pt x="5233971" y="2311400"/>
                  </a:lnTo>
                  <a:lnTo>
                    <a:pt x="5253525" y="2324100"/>
                  </a:lnTo>
                  <a:lnTo>
                    <a:pt x="5264909" y="2324100"/>
                  </a:lnTo>
                  <a:lnTo>
                    <a:pt x="5272077" y="2311400"/>
                  </a:lnTo>
                  <a:close/>
                </a:path>
                <a:path w="13808710" h="2324100">
                  <a:moveTo>
                    <a:pt x="5428526" y="2298700"/>
                  </a:moveTo>
                  <a:lnTo>
                    <a:pt x="5278985" y="2298700"/>
                  </a:lnTo>
                  <a:lnTo>
                    <a:pt x="5282914" y="2311400"/>
                  </a:lnTo>
                  <a:lnTo>
                    <a:pt x="5292536" y="2324100"/>
                  </a:lnTo>
                  <a:lnTo>
                    <a:pt x="5336600" y="2324100"/>
                  </a:lnTo>
                  <a:lnTo>
                    <a:pt x="5330065" y="2311400"/>
                  </a:lnTo>
                  <a:lnTo>
                    <a:pt x="5426903" y="2311400"/>
                  </a:lnTo>
                  <a:lnTo>
                    <a:pt x="5432029" y="2302482"/>
                  </a:lnTo>
                  <a:lnTo>
                    <a:pt x="5428526" y="2298700"/>
                  </a:lnTo>
                  <a:close/>
                </a:path>
                <a:path w="13808710" h="2324100">
                  <a:moveTo>
                    <a:pt x="5349708" y="2311400"/>
                  </a:moveTo>
                  <a:lnTo>
                    <a:pt x="5330890" y="2311400"/>
                  </a:lnTo>
                  <a:lnTo>
                    <a:pt x="5336600" y="2324100"/>
                  </a:lnTo>
                  <a:lnTo>
                    <a:pt x="5343434" y="2324100"/>
                  </a:lnTo>
                  <a:lnTo>
                    <a:pt x="5349708" y="2311400"/>
                  </a:lnTo>
                  <a:close/>
                </a:path>
                <a:path w="13808710" h="2324100">
                  <a:moveTo>
                    <a:pt x="5377862" y="2311400"/>
                  </a:moveTo>
                  <a:lnTo>
                    <a:pt x="5355928" y="2311400"/>
                  </a:lnTo>
                  <a:lnTo>
                    <a:pt x="5364508" y="2324100"/>
                  </a:lnTo>
                  <a:lnTo>
                    <a:pt x="5377862" y="2311400"/>
                  </a:lnTo>
                  <a:close/>
                </a:path>
                <a:path w="13808710" h="2324100">
                  <a:moveTo>
                    <a:pt x="5416102" y="2311400"/>
                  </a:moveTo>
                  <a:lnTo>
                    <a:pt x="5395046" y="2311400"/>
                  </a:lnTo>
                  <a:lnTo>
                    <a:pt x="5404527" y="2324100"/>
                  </a:lnTo>
                  <a:lnTo>
                    <a:pt x="5416102" y="2311400"/>
                  </a:lnTo>
                  <a:close/>
                </a:path>
                <a:path w="13808710" h="2324100">
                  <a:moveTo>
                    <a:pt x="5525543" y="2298700"/>
                  </a:moveTo>
                  <a:lnTo>
                    <a:pt x="5434203" y="2298700"/>
                  </a:lnTo>
                  <a:lnTo>
                    <a:pt x="5432029" y="2302482"/>
                  </a:lnTo>
                  <a:lnTo>
                    <a:pt x="5440289" y="2311400"/>
                  </a:lnTo>
                  <a:lnTo>
                    <a:pt x="5445811" y="2324100"/>
                  </a:lnTo>
                  <a:lnTo>
                    <a:pt x="5458573" y="2324100"/>
                  </a:lnTo>
                  <a:lnTo>
                    <a:pt x="5463723" y="2311400"/>
                  </a:lnTo>
                  <a:lnTo>
                    <a:pt x="5541999" y="2311400"/>
                  </a:lnTo>
                  <a:lnTo>
                    <a:pt x="5525543" y="2298700"/>
                  </a:lnTo>
                  <a:close/>
                </a:path>
                <a:path w="13808710" h="2324100">
                  <a:moveTo>
                    <a:pt x="5499833" y="2311400"/>
                  </a:moveTo>
                  <a:lnTo>
                    <a:pt x="5463723" y="2311400"/>
                  </a:lnTo>
                  <a:lnTo>
                    <a:pt x="5470662" y="2324100"/>
                  </a:lnTo>
                  <a:lnTo>
                    <a:pt x="5498299" y="2324100"/>
                  </a:lnTo>
                  <a:lnTo>
                    <a:pt x="5499833" y="2311400"/>
                  </a:lnTo>
                  <a:close/>
                </a:path>
                <a:path w="13808710" h="2324100">
                  <a:moveTo>
                    <a:pt x="5560441" y="2311400"/>
                  </a:moveTo>
                  <a:lnTo>
                    <a:pt x="5530774" y="2311400"/>
                  </a:lnTo>
                  <a:lnTo>
                    <a:pt x="5530022" y="2324100"/>
                  </a:lnTo>
                  <a:lnTo>
                    <a:pt x="5542255" y="2324100"/>
                  </a:lnTo>
                  <a:lnTo>
                    <a:pt x="5560441" y="2311400"/>
                  </a:lnTo>
                  <a:close/>
                </a:path>
                <a:path w="13808710" h="2324100">
                  <a:moveTo>
                    <a:pt x="5648411" y="2311400"/>
                  </a:moveTo>
                  <a:lnTo>
                    <a:pt x="5560441" y="2311400"/>
                  </a:lnTo>
                  <a:lnTo>
                    <a:pt x="5567098" y="2324100"/>
                  </a:lnTo>
                  <a:lnTo>
                    <a:pt x="5631770" y="2324100"/>
                  </a:lnTo>
                  <a:lnTo>
                    <a:pt x="5648411" y="2311400"/>
                  </a:lnTo>
                  <a:close/>
                </a:path>
                <a:path w="13808710" h="2324100">
                  <a:moveTo>
                    <a:pt x="5662073" y="2311400"/>
                  </a:moveTo>
                  <a:lnTo>
                    <a:pt x="5652786" y="2324100"/>
                  </a:lnTo>
                  <a:lnTo>
                    <a:pt x="5659874" y="2324100"/>
                  </a:lnTo>
                  <a:lnTo>
                    <a:pt x="5662073" y="2311400"/>
                  </a:lnTo>
                  <a:close/>
                </a:path>
                <a:path w="13808710" h="2324100">
                  <a:moveTo>
                    <a:pt x="5720166" y="2286000"/>
                  </a:moveTo>
                  <a:lnTo>
                    <a:pt x="5432059" y="2286000"/>
                  </a:lnTo>
                  <a:lnTo>
                    <a:pt x="5436442" y="2298700"/>
                  </a:lnTo>
                  <a:lnTo>
                    <a:pt x="5542402" y="2298700"/>
                  </a:lnTo>
                  <a:lnTo>
                    <a:pt x="5556375" y="2311400"/>
                  </a:lnTo>
                  <a:lnTo>
                    <a:pt x="5672819" y="2311400"/>
                  </a:lnTo>
                  <a:lnTo>
                    <a:pt x="5683109" y="2324100"/>
                  </a:lnTo>
                  <a:lnTo>
                    <a:pt x="5717660" y="2324100"/>
                  </a:lnTo>
                  <a:lnTo>
                    <a:pt x="5728699" y="2311400"/>
                  </a:lnTo>
                  <a:lnTo>
                    <a:pt x="5726208" y="2298700"/>
                  </a:lnTo>
                  <a:lnTo>
                    <a:pt x="5720166" y="2286000"/>
                  </a:lnTo>
                  <a:close/>
                </a:path>
                <a:path w="13808710" h="2324100">
                  <a:moveTo>
                    <a:pt x="5763454" y="2311400"/>
                  </a:moveTo>
                  <a:lnTo>
                    <a:pt x="5739457" y="2311400"/>
                  </a:lnTo>
                  <a:lnTo>
                    <a:pt x="5749903" y="2324100"/>
                  </a:lnTo>
                  <a:lnTo>
                    <a:pt x="5763454" y="2311400"/>
                  </a:lnTo>
                  <a:close/>
                </a:path>
                <a:path w="13808710" h="2324100">
                  <a:moveTo>
                    <a:pt x="5801451" y="2311400"/>
                  </a:moveTo>
                  <a:lnTo>
                    <a:pt x="5763454" y="2311400"/>
                  </a:lnTo>
                  <a:lnTo>
                    <a:pt x="5774880" y="2324100"/>
                  </a:lnTo>
                  <a:lnTo>
                    <a:pt x="5786704" y="2324100"/>
                  </a:lnTo>
                  <a:lnTo>
                    <a:pt x="5801451" y="2311400"/>
                  </a:lnTo>
                  <a:close/>
                </a:path>
                <a:path w="13808710" h="2324100">
                  <a:moveTo>
                    <a:pt x="5837194" y="2311400"/>
                  </a:moveTo>
                  <a:lnTo>
                    <a:pt x="5801451" y="2311400"/>
                  </a:lnTo>
                  <a:lnTo>
                    <a:pt x="5828259" y="2324100"/>
                  </a:lnTo>
                  <a:lnTo>
                    <a:pt x="5836319" y="2324100"/>
                  </a:lnTo>
                  <a:lnTo>
                    <a:pt x="5837194" y="2311400"/>
                  </a:lnTo>
                  <a:close/>
                </a:path>
                <a:path w="13808710" h="2324100">
                  <a:moveTo>
                    <a:pt x="5887794" y="2311400"/>
                  </a:moveTo>
                  <a:lnTo>
                    <a:pt x="5853980" y="2311400"/>
                  </a:lnTo>
                  <a:lnTo>
                    <a:pt x="5864687" y="2324100"/>
                  </a:lnTo>
                  <a:lnTo>
                    <a:pt x="5875611" y="2324100"/>
                  </a:lnTo>
                  <a:lnTo>
                    <a:pt x="5887794" y="2311400"/>
                  </a:lnTo>
                  <a:close/>
                </a:path>
                <a:path w="13808710" h="2324100">
                  <a:moveTo>
                    <a:pt x="5912296" y="2311400"/>
                  </a:moveTo>
                  <a:lnTo>
                    <a:pt x="5887794" y="2311400"/>
                  </a:lnTo>
                  <a:lnTo>
                    <a:pt x="5885535" y="2324100"/>
                  </a:lnTo>
                  <a:lnTo>
                    <a:pt x="5905920" y="2324100"/>
                  </a:lnTo>
                  <a:lnTo>
                    <a:pt x="5912296" y="2311400"/>
                  </a:lnTo>
                  <a:close/>
                </a:path>
                <a:path w="13808710" h="2324100">
                  <a:moveTo>
                    <a:pt x="5943269" y="2298700"/>
                  </a:moveTo>
                  <a:lnTo>
                    <a:pt x="5746972" y="2298700"/>
                  </a:lnTo>
                  <a:lnTo>
                    <a:pt x="5747160" y="2311400"/>
                  </a:lnTo>
                  <a:lnTo>
                    <a:pt x="5912296" y="2311400"/>
                  </a:lnTo>
                  <a:lnTo>
                    <a:pt x="5929463" y="2324100"/>
                  </a:lnTo>
                  <a:lnTo>
                    <a:pt x="5936287" y="2324100"/>
                  </a:lnTo>
                  <a:lnTo>
                    <a:pt x="5938859" y="2311400"/>
                  </a:lnTo>
                  <a:lnTo>
                    <a:pt x="5943269" y="2298700"/>
                  </a:lnTo>
                  <a:close/>
                </a:path>
                <a:path w="13808710" h="2324100">
                  <a:moveTo>
                    <a:pt x="5976619" y="2311400"/>
                  </a:moveTo>
                  <a:lnTo>
                    <a:pt x="5952232" y="2311400"/>
                  </a:lnTo>
                  <a:lnTo>
                    <a:pt x="5967352" y="2324100"/>
                  </a:lnTo>
                  <a:lnTo>
                    <a:pt x="5972462" y="2324100"/>
                  </a:lnTo>
                  <a:lnTo>
                    <a:pt x="5976619" y="2311400"/>
                  </a:lnTo>
                  <a:close/>
                </a:path>
                <a:path w="13808710" h="2324100">
                  <a:moveTo>
                    <a:pt x="6036320" y="2286000"/>
                  </a:moveTo>
                  <a:lnTo>
                    <a:pt x="5934599" y="2286000"/>
                  </a:lnTo>
                  <a:lnTo>
                    <a:pt x="5934850" y="2298700"/>
                  </a:lnTo>
                  <a:lnTo>
                    <a:pt x="5964014" y="2298700"/>
                  </a:lnTo>
                  <a:lnTo>
                    <a:pt x="5959060" y="2311400"/>
                  </a:lnTo>
                  <a:lnTo>
                    <a:pt x="5983613" y="2311400"/>
                  </a:lnTo>
                  <a:lnTo>
                    <a:pt x="6003090" y="2324100"/>
                  </a:lnTo>
                  <a:lnTo>
                    <a:pt x="6020532" y="2311400"/>
                  </a:lnTo>
                  <a:lnTo>
                    <a:pt x="6032860" y="2298700"/>
                  </a:lnTo>
                  <a:lnTo>
                    <a:pt x="6034906" y="2292413"/>
                  </a:lnTo>
                  <a:lnTo>
                    <a:pt x="6036320" y="2286000"/>
                  </a:lnTo>
                  <a:close/>
                </a:path>
                <a:path w="13808710" h="2324100">
                  <a:moveTo>
                    <a:pt x="6053305" y="2247900"/>
                  </a:moveTo>
                  <a:lnTo>
                    <a:pt x="6043750" y="2260600"/>
                  </a:lnTo>
                  <a:lnTo>
                    <a:pt x="6033816" y="2271127"/>
                  </a:lnTo>
                  <a:lnTo>
                    <a:pt x="6035548" y="2273300"/>
                  </a:lnTo>
                  <a:lnTo>
                    <a:pt x="6036994" y="2286000"/>
                  </a:lnTo>
                  <a:lnTo>
                    <a:pt x="6034894" y="2292466"/>
                  </a:lnTo>
                  <a:lnTo>
                    <a:pt x="6030722" y="2311400"/>
                  </a:lnTo>
                  <a:lnTo>
                    <a:pt x="6034469" y="2324100"/>
                  </a:lnTo>
                  <a:lnTo>
                    <a:pt x="6058561" y="2324100"/>
                  </a:lnTo>
                  <a:lnTo>
                    <a:pt x="6061988" y="2311400"/>
                  </a:lnTo>
                  <a:lnTo>
                    <a:pt x="6478625" y="2311400"/>
                  </a:lnTo>
                  <a:lnTo>
                    <a:pt x="6485535" y="2298700"/>
                  </a:lnTo>
                  <a:lnTo>
                    <a:pt x="6630166" y="2298700"/>
                  </a:lnTo>
                  <a:lnTo>
                    <a:pt x="6630210" y="2286000"/>
                  </a:lnTo>
                  <a:lnTo>
                    <a:pt x="6173492" y="2286000"/>
                  </a:lnTo>
                  <a:lnTo>
                    <a:pt x="6174298" y="2273300"/>
                  </a:lnTo>
                  <a:lnTo>
                    <a:pt x="6083861" y="2273300"/>
                  </a:lnTo>
                  <a:lnTo>
                    <a:pt x="6063077" y="2260600"/>
                  </a:lnTo>
                  <a:lnTo>
                    <a:pt x="6049894" y="2260600"/>
                  </a:lnTo>
                  <a:lnTo>
                    <a:pt x="6053305" y="2247900"/>
                  </a:lnTo>
                  <a:close/>
                </a:path>
                <a:path w="13808710" h="2324100">
                  <a:moveTo>
                    <a:pt x="6063963" y="2311400"/>
                  </a:moveTo>
                  <a:lnTo>
                    <a:pt x="6061988" y="2311400"/>
                  </a:lnTo>
                  <a:lnTo>
                    <a:pt x="6058561" y="2324100"/>
                  </a:lnTo>
                  <a:lnTo>
                    <a:pt x="6063963" y="2311400"/>
                  </a:lnTo>
                  <a:close/>
                </a:path>
                <a:path w="13808710" h="2324100">
                  <a:moveTo>
                    <a:pt x="6127609" y="2311400"/>
                  </a:moveTo>
                  <a:lnTo>
                    <a:pt x="6063963" y="2311400"/>
                  </a:lnTo>
                  <a:lnTo>
                    <a:pt x="6058561" y="2324100"/>
                  </a:lnTo>
                  <a:lnTo>
                    <a:pt x="6119563" y="2324100"/>
                  </a:lnTo>
                  <a:lnTo>
                    <a:pt x="6127609" y="2311400"/>
                  </a:lnTo>
                  <a:close/>
                </a:path>
                <a:path w="13808710" h="2324100">
                  <a:moveTo>
                    <a:pt x="6155940" y="2311400"/>
                  </a:moveTo>
                  <a:lnTo>
                    <a:pt x="6132267" y="2311400"/>
                  </a:lnTo>
                  <a:lnTo>
                    <a:pt x="6136657" y="2324100"/>
                  </a:lnTo>
                  <a:lnTo>
                    <a:pt x="6148100" y="2324100"/>
                  </a:lnTo>
                  <a:lnTo>
                    <a:pt x="6155940" y="2311400"/>
                  </a:lnTo>
                  <a:close/>
                </a:path>
                <a:path w="13808710" h="2324100">
                  <a:moveTo>
                    <a:pt x="6190874" y="2311400"/>
                  </a:moveTo>
                  <a:lnTo>
                    <a:pt x="6155940" y="2311400"/>
                  </a:lnTo>
                  <a:lnTo>
                    <a:pt x="6163099" y="2324100"/>
                  </a:lnTo>
                  <a:lnTo>
                    <a:pt x="6173452" y="2324100"/>
                  </a:lnTo>
                  <a:lnTo>
                    <a:pt x="6190874" y="2311400"/>
                  </a:lnTo>
                  <a:close/>
                </a:path>
                <a:path w="13808710" h="2324100">
                  <a:moveTo>
                    <a:pt x="6287609" y="2311400"/>
                  </a:moveTo>
                  <a:lnTo>
                    <a:pt x="6217521" y="2311400"/>
                  </a:lnTo>
                  <a:lnTo>
                    <a:pt x="6227323" y="2324100"/>
                  </a:lnTo>
                  <a:lnTo>
                    <a:pt x="6285719" y="2324100"/>
                  </a:lnTo>
                  <a:lnTo>
                    <a:pt x="6287609" y="2311400"/>
                  </a:lnTo>
                  <a:close/>
                </a:path>
                <a:path w="13808710" h="2324100">
                  <a:moveTo>
                    <a:pt x="6351892" y="2311400"/>
                  </a:moveTo>
                  <a:lnTo>
                    <a:pt x="6301300" y="2311400"/>
                  </a:lnTo>
                  <a:lnTo>
                    <a:pt x="6311567" y="2324100"/>
                  </a:lnTo>
                  <a:lnTo>
                    <a:pt x="6349198" y="2324100"/>
                  </a:lnTo>
                  <a:lnTo>
                    <a:pt x="6351892" y="2311400"/>
                  </a:lnTo>
                  <a:close/>
                </a:path>
                <a:path w="13808710" h="2324100">
                  <a:moveTo>
                    <a:pt x="6367271" y="2311400"/>
                  </a:moveTo>
                  <a:lnTo>
                    <a:pt x="6351892" y="2311400"/>
                  </a:lnTo>
                  <a:lnTo>
                    <a:pt x="6355529" y="2324100"/>
                  </a:lnTo>
                  <a:lnTo>
                    <a:pt x="6367271" y="2311400"/>
                  </a:lnTo>
                  <a:close/>
                </a:path>
                <a:path w="13808710" h="2324100">
                  <a:moveTo>
                    <a:pt x="6379444" y="2311400"/>
                  </a:moveTo>
                  <a:lnTo>
                    <a:pt x="6371323" y="2311400"/>
                  </a:lnTo>
                  <a:lnTo>
                    <a:pt x="6373456" y="2324100"/>
                  </a:lnTo>
                  <a:lnTo>
                    <a:pt x="6379444" y="2311400"/>
                  </a:lnTo>
                  <a:close/>
                </a:path>
                <a:path w="13808710" h="2324100">
                  <a:moveTo>
                    <a:pt x="6411014" y="2311400"/>
                  </a:moveTo>
                  <a:lnTo>
                    <a:pt x="6389554" y="2311400"/>
                  </a:lnTo>
                  <a:lnTo>
                    <a:pt x="6395119" y="2324100"/>
                  </a:lnTo>
                  <a:lnTo>
                    <a:pt x="6400739" y="2324100"/>
                  </a:lnTo>
                  <a:lnTo>
                    <a:pt x="6411014" y="2311400"/>
                  </a:lnTo>
                  <a:close/>
                </a:path>
                <a:path w="13808710" h="2324100">
                  <a:moveTo>
                    <a:pt x="6424290" y="2311400"/>
                  </a:moveTo>
                  <a:lnTo>
                    <a:pt x="6411014" y="2311400"/>
                  </a:lnTo>
                  <a:lnTo>
                    <a:pt x="6409116" y="2324100"/>
                  </a:lnTo>
                  <a:lnTo>
                    <a:pt x="6413681" y="2324100"/>
                  </a:lnTo>
                  <a:lnTo>
                    <a:pt x="6424290" y="2311400"/>
                  </a:lnTo>
                  <a:close/>
                </a:path>
                <a:path w="13808710" h="2324100">
                  <a:moveTo>
                    <a:pt x="6478625" y="2311400"/>
                  </a:moveTo>
                  <a:lnTo>
                    <a:pt x="6440521" y="2311400"/>
                  </a:lnTo>
                  <a:lnTo>
                    <a:pt x="6460070" y="2324100"/>
                  </a:lnTo>
                  <a:lnTo>
                    <a:pt x="6471454" y="2324100"/>
                  </a:lnTo>
                  <a:lnTo>
                    <a:pt x="6478625" y="2311400"/>
                  </a:lnTo>
                  <a:close/>
                </a:path>
                <a:path w="13808710" h="2324100">
                  <a:moveTo>
                    <a:pt x="6630166" y="2298700"/>
                  </a:moveTo>
                  <a:lnTo>
                    <a:pt x="6485535" y="2298700"/>
                  </a:lnTo>
                  <a:lnTo>
                    <a:pt x="6489463" y="2311400"/>
                  </a:lnTo>
                  <a:lnTo>
                    <a:pt x="6499082" y="2324100"/>
                  </a:lnTo>
                  <a:lnTo>
                    <a:pt x="6543149" y="2324100"/>
                  </a:lnTo>
                  <a:lnTo>
                    <a:pt x="6536615" y="2311400"/>
                  </a:lnTo>
                  <a:lnTo>
                    <a:pt x="6633451" y="2311400"/>
                  </a:lnTo>
                  <a:lnTo>
                    <a:pt x="6635979" y="2307001"/>
                  </a:lnTo>
                  <a:lnTo>
                    <a:pt x="6630166" y="2298700"/>
                  </a:lnTo>
                  <a:close/>
                </a:path>
                <a:path w="13808710" h="2324100">
                  <a:moveTo>
                    <a:pt x="6556254" y="2311400"/>
                  </a:moveTo>
                  <a:lnTo>
                    <a:pt x="6537439" y="2311400"/>
                  </a:lnTo>
                  <a:lnTo>
                    <a:pt x="6543149" y="2324100"/>
                  </a:lnTo>
                  <a:lnTo>
                    <a:pt x="6549983" y="2324100"/>
                  </a:lnTo>
                  <a:lnTo>
                    <a:pt x="6556254" y="2311400"/>
                  </a:lnTo>
                  <a:close/>
                </a:path>
                <a:path w="13808710" h="2324100">
                  <a:moveTo>
                    <a:pt x="6584412" y="2311400"/>
                  </a:moveTo>
                  <a:lnTo>
                    <a:pt x="6562474" y="2311400"/>
                  </a:lnTo>
                  <a:lnTo>
                    <a:pt x="6571056" y="2324100"/>
                  </a:lnTo>
                  <a:lnTo>
                    <a:pt x="6584412" y="2311400"/>
                  </a:lnTo>
                  <a:close/>
                </a:path>
                <a:path w="13808710" h="2324100">
                  <a:moveTo>
                    <a:pt x="6622651" y="2311400"/>
                  </a:moveTo>
                  <a:lnTo>
                    <a:pt x="6601588" y="2311400"/>
                  </a:lnTo>
                  <a:lnTo>
                    <a:pt x="6611071" y="2324100"/>
                  </a:lnTo>
                  <a:lnTo>
                    <a:pt x="6622651" y="2311400"/>
                  </a:lnTo>
                  <a:close/>
                </a:path>
                <a:path w="13808710" h="2324100">
                  <a:moveTo>
                    <a:pt x="6746348" y="2298700"/>
                  </a:moveTo>
                  <a:lnTo>
                    <a:pt x="6640749" y="2298700"/>
                  </a:lnTo>
                  <a:lnTo>
                    <a:pt x="6635984" y="2307008"/>
                  </a:lnTo>
                  <a:lnTo>
                    <a:pt x="6639059" y="2311400"/>
                  </a:lnTo>
                  <a:lnTo>
                    <a:pt x="6642771" y="2324100"/>
                  </a:lnTo>
                  <a:lnTo>
                    <a:pt x="6658250" y="2324100"/>
                  </a:lnTo>
                  <a:lnTo>
                    <a:pt x="6676645" y="2311400"/>
                  </a:lnTo>
                  <a:lnTo>
                    <a:pt x="6742812" y="2311400"/>
                  </a:lnTo>
                  <a:lnTo>
                    <a:pt x="6746348" y="2298700"/>
                  </a:lnTo>
                  <a:close/>
                </a:path>
                <a:path w="13808710" h="2324100">
                  <a:moveTo>
                    <a:pt x="6719737" y="2311400"/>
                  </a:moveTo>
                  <a:lnTo>
                    <a:pt x="6689110" y="2311400"/>
                  </a:lnTo>
                  <a:lnTo>
                    <a:pt x="6681749" y="2324100"/>
                  </a:lnTo>
                  <a:lnTo>
                    <a:pt x="6715796" y="2324100"/>
                  </a:lnTo>
                  <a:lnTo>
                    <a:pt x="6719737" y="2311400"/>
                  </a:lnTo>
                  <a:close/>
                </a:path>
                <a:path w="13808710" h="2324100">
                  <a:moveTo>
                    <a:pt x="6731470" y="2311400"/>
                  </a:moveTo>
                  <a:lnTo>
                    <a:pt x="6719737" y="2311400"/>
                  </a:lnTo>
                  <a:lnTo>
                    <a:pt x="6720640" y="2324100"/>
                  </a:lnTo>
                  <a:lnTo>
                    <a:pt x="6724905" y="2324100"/>
                  </a:lnTo>
                  <a:lnTo>
                    <a:pt x="6731470" y="2311400"/>
                  </a:lnTo>
                  <a:close/>
                </a:path>
                <a:path w="13808710" h="2324100">
                  <a:moveTo>
                    <a:pt x="6742812" y="2311400"/>
                  </a:moveTo>
                  <a:lnTo>
                    <a:pt x="6731470" y="2311400"/>
                  </a:lnTo>
                  <a:lnTo>
                    <a:pt x="6739276" y="2324100"/>
                  </a:lnTo>
                  <a:lnTo>
                    <a:pt x="6742812" y="2311400"/>
                  </a:lnTo>
                  <a:close/>
                </a:path>
                <a:path w="13808710" h="2324100">
                  <a:moveTo>
                    <a:pt x="6836299" y="2298700"/>
                  </a:moveTo>
                  <a:lnTo>
                    <a:pt x="6746348" y="2298700"/>
                  </a:lnTo>
                  <a:lnTo>
                    <a:pt x="6750869" y="2311400"/>
                  </a:lnTo>
                  <a:lnTo>
                    <a:pt x="6759742" y="2324100"/>
                  </a:lnTo>
                  <a:lnTo>
                    <a:pt x="6807307" y="2324100"/>
                  </a:lnTo>
                  <a:lnTo>
                    <a:pt x="6818886" y="2311400"/>
                  </a:lnTo>
                  <a:lnTo>
                    <a:pt x="6842404" y="2311400"/>
                  </a:lnTo>
                  <a:lnTo>
                    <a:pt x="6836299" y="2298700"/>
                  </a:lnTo>
                  <a:close/>
                </a:path>
                <a:path w="13808710" h="2324100">
                  <a:moveTo>
                    <a:pt x="6877116" y="2311400"/>
                  </a:moveTo>
                  <a:lnTo>
                    <a:pt x="6822727" y="2311400"/>
                  </a:lnTo>
                  <a:lnTo>
                    <a:pt x="6833578" y="2324100"/>
                  </a:lnTo>
                  <a:lnTo>
                    <a:pt x="6871241" y="2324100"/>
                  </a:lnTo>
                  <a:lnTo>
                    <a:pt x="6877385" y="2312309"/>
                  </a:lnTo>
                  <a:lnTo>
                    <a:pt x="6877116" y="2311400"/>
                  </a:lnTo>
                  <a:close/>
                </a:path>
                <a:path w="13808710" h="2324100">
                  <a:moveTo>
                    <a:pt x="6918443" y="2311400"/>
                  </a:moveTo>
                  <a:lnTo>
                    <a:pt x="6877863" y="2311400"/>
                  </a:lnTo>
                  <a:lnTo>
                    <a:pt x="6877386" y="2312314"/>
                  </a:lnTo>
                  <a:lnTo>
                    <a:pt x="6880863" y="2324100"/>
                  </a:lnTo>
                  <a:lnTo>
                    <a:pt x="6939542" y="2324100"/>
                  </a:lnTo>
                  <a:lnTo>
                    <a:pt x="6918443" y="2311400"/>
                  </a:lnTo>
                  <a:close/>
                </a:path>
                <a:path w="13808710" h="2324100">
                  <a:moveTo>
                    <a:pt x="7024503" y="2311400"/>
                  </a:moveTo>
                  <a:lnTo>
                    <a:pt x="6953940" y="2311400"/>
                  </a:lnTo>
                  <a:lnTo>
                    <a:pt x="6950578" y="2324100"/>
                  </a:lnTo>
                  <a:lnTo>
                    <a:pt x="7020325" y="2324100"/>
                  </a:lnTo>
                  <a:lnTo>
                    <a:pt x="7024503" y="2311400"/>
                  </a:lnTo>
                  <a:close/>
                </a:path>
                <a:path w="13808710" h="2324100">
                  <a:moveTo>
                    <a:pt x="7087450" y="2311400"/>
                  </a:moveTo>
                  <a:lnTo>
                    <a:pt x="7027076" y="2311400"/>
                  </a:lnTo>
                  <a:lnTo>
                    <a:pt x="7036771" y="2324100"/>
                  </a:lnTo>
                  <a:lnTo>
                    <a:pt x="7079852" y="2324100"/>
                  </a:lnTo>
                  <a:lnTo>
                    <a:pt x="7087450" y="2311400"/>
                  </a:lnTo>
                  <a:close/>
                </a:path>
                <a:path w="13808710" h="2324100">
                  <a:moveTo>
                    <a:pt x="7112437" y="2311400"/>
                  </a:moveTo>
                  <a:lnTo>
                    <a:pt x="7087450" y="2311400"/>
                  </a:lnTo>
                  <a:lnTo>
                    <a:pt x="7102035" y="2324100"/>
                  </a:lnTo>
                  <a:lnTo>
                    <a:pt x="7113675" y="2324100"/>
                  </a:lnTo>
                  <a:lnTo>
                    <a:pt x="7112437" y="2311400"/>
                  </a:lnTo>
                  <a:close/>
                </a:path>
                <a:path w="13808710" h="2324100">
                  <a:moveTo>
                    <a:pt x="7127141" y="2311400"/>
                  </a:moveTo>
                  <a:lnTo>
                    <a:pt x="7112437" y="2311400"/>
                  </a:lnTo>
                  <a:lnTo>
                    <a:pt x="7117093" y="2324100"/>
                  </a:lnTo>
                  <a:lnTo>
                    <a:pt x="7121220" y="2324100"/>
                  </a:lnTo>
                  <a:lnTo>
                    <a:pt x="7127141" y="2311400"/>
                  </a:lnTo>
                  <a:close/>
                </a:path>
                <a:path w="13808710" h="2324100">
                  <a:moveTo>
                    <a:pt x="7196119" y="2311400"/>
                  </a:moveTo>
                  <a:lnTo>
                    <a:pt x="7127141" y="2311400"/>
                  </a:lnTo>
                  <a:lnTo>
                    <a:pt x="7137180" y="2324100"/>
                  </a:lnTo>
                  <a:lnTo>
                    <a:pt x="7193444" y="2324100"/>
                  </a:lnTo>
                  <a:lnTo>
                    <a:pt x="7196119" y="2311400"/>
                  </a:lnTo>
                  <a:close/>
                </a:path>
                <a:path w="13808710" h="2324100">
                  <a:moveTo>
                    <a:pt x="7223691" y="2298700"/>
                  </a:moveTo>
                  <a:lnTo>
                    <a:pt x="6862843" y="2298700"/>
                  </a:lnTo>
                  <a:lnTo>
                    <a:pt x="6864319" y="2311400"/>
                  </a:lnTo>
                  <a:lnTo>
                    <a:pt x="7212487" y="2311400"/>
                  </a:lnTo>
                  <a:lnTo>
                    <a:pt x="7217796" y="2324100"/>
                  </a:lnTo>
                  <a:lnTo>
                    <a:pt x="7228043" y="2324100"/>
                  </a:lnTo>
                  <a:lnTo>
                    <a:pt x="7233312" y="2311400"/>
                  </a:lnTo>
                  <a:lnTo>
                    <a:pt x="7223691" y="2298700"/>
                  </a:lnTo>
                  <a:close/>
                </a:path>
                <a:path w="13808710" h="2324100">
                  <a:moveTo>
                    <a:pt x="7245854" y="2247900"/>
                  </a:moveTo>
                  <a:lnTo>
                    <a:pt x="7235889" y="2260600"/>
                  </a:lnTo>
                  <a:lnTo>
                    <a:pt x="7236107" y="2261371"/>
                  </a:lnTo>
                  <a:lnTo>
                    <a:pt x="7241693" y="2273300"/>
                  </a:lnTo>
                  <a:lnTo>
                    <a:pt x="7241196" y="2286000"/>
                  </a:lnTo>
                  <a:lnTo>
                    <a:pt x="7238000" y="2293202"/>
                  </a:lnTo>
                  <a:lnTo>
                    <a:pt x="7238345" y="2298700"/>
                  </a:lnTo>
                  <a:lnTo>
                    <a:pt x="7250109" y="2311400"/>
                  </a:lnTo>
                  <a:lnTo>
                    <a:pt x="7255630" y="2324100"/>
                  </a:lnTo>
                  <a:lnTo>
                    <a:pt x="7268392" y="2324100"/>
                  </a:lnTo>
                  <a:lnTo>
                    <a:pt x="7273542" y="2311400"/>
                  </a:lnTo>
                  <a:lnTo>
                    <a:pt x="7351818" y="2311400"/>
                  </a:lnTo>
                  <a:lnTo>
                    <a:pt x="7335363" y="2298700"/>
                  </a:lnTo>
                  <a:lnTo>
                    <a:pt x="7536028" y="2298700"/>
                  </a:lnTo>
                  <a:lnTo>
                    <a:pt x="7529985" y="2286000"/>
                  </a:lnTo>
                  <a:lnTo>
                    <a:pt x="7479488" y="2286000"/>
                  </a:lnTo>
                  <a:lnTo>
                    <a:pt x="7485948" y="2273300"/>
                  </a:lnTo>
                  <a:lnTo>
                    <a:pt x="7259938" y="2273300"/>
                  </a:lnTo>
                  <a:lnTo>
                    <a:pt x="7261565" y="2260600"/>
                  </a:lnTo>
                  <a:lnTo>
                    <a:pt x="7249399" y="2260600"/>
                  </a:lnTo>
                  <a:lnTo>
                    <a:pt x="7245854" y="2247900"/>
                  </a:lnTo>
                  <a:close/>
                </a:path>
                <a:path w="13808710" h="2324100">
                  <a:moveTo>
                    <a:pt x="7309652" y="2311400"/>
                  </a:moveTo>
                  <a:lnTo>
                    <a:pt x="7273542" y="2311400"/>
                  </a:lnTo>
                  <a:lnTo>
                    <a:pt x="7280481" y="2324100"/>
                  </a:lnTo>
                  <a:lnTo>
                    <a:pt x="7308119" y="2324100"/>
                  </a:lnTo>
                  <a:lnTo>
                    <a:pt x="7309652" y="2311400"/>
                  </a:lnTo>
                  <a:close/>
                </a:path>
                <a:path w="13808710" h="2324100">
                  <a:moveTo>
                    <a:pt x="7370261" y="2311400"/>
                  </a:moveTo>
                  <a:lnTo>
                    <a:pt x="7340593" y="2311400"/>
                  </a:lnTo>
                  <a:lnTo>
                    <a:pt x="7339841" y="2324100"/>
                  </a:lnTo>
                  <a:lnTo>
                    <a:pt x="7352074" y="2324100"/>
                  </a:lnTo>
                  <a:lnTo>
                    <a:pt x="7370261" y="2311400"/>
                  </a:lnTo>
                  <a:close/>
                </a:path>
                <a:path w="13808710" h="2324100">
                  <a:moveTo>
                    <a:pt x="7458230" y="2311400"/>
                  </a:moveTo>
                  <a:lnTo>
                    <a:pt x="7370261" y="2311400"/>
                  </a:lnTo>
                  <a:lnTo>
                    <a:pt x="7376918" y="2324100"/>
                  </a:lnTo>
                  <a:lnTo>
                    <a:pt x="7441590" y="2324100"/>
                  </a:lnTo>
                  <a:lnTo>
                    <a:pt x="7458230" y="2311400"/>
                  </a:lnTo>
                  <a:close/>
                </a:path>
                <a:path w="13808710" h="2324100">
                  <a:moveTo>
                    <a:pt x="7471892" y="2311400"/>
                  </a:moveTo>
                  <a:lnTo>
                    <a:pt x="7462605" y="2324100"/>
                  </a:lnTo>
                  <a:lnTo>
                    <a:pt x="7469694" y="2324100"/>
                  </a:lnTo>
                  <a:lnTo>
                    <a:pt x="7471892" y="2311400"/>
                  </a:lnTo>
                  <a:close/>
                </a:path>
                <a:path w="13808710" h="2324100">
                  <a:moveTo>
                    <a:pt x="7536028" y="2298700"/>
                  </a:moveTo>
                  <a:lnTo>
                    <a:pt x="7352221" y="2298700"/>
                  </a:lnTo>
                  <a:lnTo>
                    <a:pt x="7366194" y="2311400"/>
                  </a:lnTo>
                  <a:lnTo>
                    <a:pt x="7482639" y="2311400"/>
                  </a:lnTo>
                  <a:lnTo>
                    <a:pt x="7492928" y="2324100"/>
                  </a:lnTo>
                  <a:lnTo>
                    <a:pt x="7527479" y="2324100"/>
                  </a:lnTo>
                  <a:lnTo>
                    <a:pt x="7538519" y="2311400"/>
                  </a:lnTo>
                  <a:lnTo>
                    <a:pt x="7536028" y="2298700"/>
                  </a:lnTo>
                  <a:close/>
                </a:path>
                <a:path w="13808710" h="2324100">
                  <a:moveTo>
                    <a:pt x="7573273" y="2311400"/>
                  </a:moveTo>
                  <a:lnTo>
                    <a:pt x="7549276" y="2311400"/>
                  </a:lnTo>
                  <a:lnTo>
                    <a:pt x="7559722" y="2324100"/>
                  </a:lnTo>
                  <a:lnTo>
                    <a:pt x="7573273" y="2311400"/>
                  </a:lnTo>
                  <a:close/>
                </a:path>
                <a:path w="13808710" h="2324100">
                  <a:moveTo>
                    <a:pt x="7611270" y="2311400"/>
                  </a:moveTo>
                  <a:lnTo>
                    <a:pt x="7573273" y="2311400"/>
                  </a:lnTo>
                  <a:lnTo>
                    <a:pt x="7584699" y="2324100"/>
                  </a:lnTo>
                  <a:lnTo>
                    <a:pt x="7596524" y="2324100"/>
                  </a:lnTo>
                  <a:lnTo>
                    <a:pt x="7611270" y="2311400"/>
                  </a:lnTo>
                  <a:close/>
                </a:path>
                <a:path w="13808710" h="2324100">
                  <a:moveTo>
                    <a:pt x="7647018" y="2311400"/>
                  </a:moveTo>
                  <a:lnTo>
                    <a:pt x="7611270" y="2311400"/>
                  </a:lnTo>
                  <a:lnTo>
                    <a:pt x="7638080" y="2324100"/>
                  </a:lnTo>
                  <a:lnTo>
                    <a:pt x="7646142" y="2324100"/>
                  </a:lnTo>
                  <a:lnTo>
                    <a:pt x="7647018" y="2311400"/>
                  </a:lnTo>
                  <a:close/>
                </a:path>
                <a:path w="13808710" h="2324100">
                  <a:moveTo>
                    <a:pt x="7697613" y="2311400"/>
                  </a:moveTo>
                  <a:lnTo>
                    <a:pt x="7663800" y="2311400"/>
                  </a:lnTo>
                  <a:lnTo>
                    <a:pt x="7674507" y="2324100"/>
                  </a:lnTo>
                  <a:lnTo>
                    <a:pt x="7685430" y="2324100"/>
                  </a:lnTo>
                  <a:lnTo>
                    <a:pt x="7697613" y="2311400"/>
                  </a:lnTo>
                  <a:close/>
                </a:path>
                <a:path w="13808710" h="2324100">
                  <a:moveTo>
                    <a:pt x="7722126" y="2311400"/>
                  </a:moveTo>
                  <a:lnTo>
                    <a:pt x="7697613" y="2311400"/>
                  </a:lnTo>
                  <a:lnTo>
                    <a:pt x="7695355" y="2324100"/>
                  </a:lnTo>
                  <a:lnTo>
                    <a:pt x="7715744" y="2324100"/>
                  </a:lnTo>
                  <a:lnTo>
                    <a:pt x="7722126" y="2311400"/>
                  </a:lnTo>
                  <a:close/>
                </a:path>
                <a:path w="13808710" h="2324100">
                  <a:moveTo>
                    <a:pt x="7753088" y="2298700"/>
                  </a:moveTo>
                  <a:lnTo>
                    <a:pt x="7556791" y="2298700"/>
                  </a:lnTo>
                  <a:lnTo>
                    <a:pt x="7556979" y="2311400"/>
                  </a:lnTo>
                  <a:lnTo>
                    <a:pt x="7722126" y="2311400"/>
                  </a:lnTo>
                  <a:lnTo>
                    <a:pt x="7739287" y="2324100"/>
                  </a:lnTo>
                  <a:lnTo>
                    <a:pt x="7746108" y="2324100"/>
                  </a:lnTo>
                  <a:lnTo>
                    <a:pt x="7748679" y="2311400"/>
                  </a:lnTo>
                  <a:lnTo>
                    <a:pt x="7753088" y="2298700"/>
                  </a:lnTo>
                  <a:close/>
                </a:path>
                <a:path w="13808710" h="2324100">
                  <a:moveTo>
                    <a:pt x="7786438" y="2311400"/>
                  </a:moveTo>
                  <a:lnTo>
                    <a:pt x="7762051" y="2311400"/>
                  </a:lnTo>
                  <a:lnTo>
                    <a:pt x="7777171" y="2324100"/>
                  </a:lnTo>
                  <a:lnTo>
                    <a:pt x="7782291" y="2324100"/>
                  </a:lnTo>
                  <a:lnTo>
                    <a:pt x="7786438" y="2311400"/>
                  </a:lnTo>
                  <a:close/>
                </a:path>
                <a:path w="13808710" h="2324100">
                  <a:moveTo>
                    <a:pt x="7824477" y="2247900"/>
                  </a:moveTo>
                  <a:lnTo>
                    <a:pt x="7821117" y="2260600"/>
                  </a:lnTo>
                  <a:lnTo>
                    <a:pt x="7829540" y="2260600"/>
                  </a:lnTo>
                  <a:lnTo>
                    <a:pt x="7824446" y="2273300"/>
                  </a:lnTo>
                  <a:lnTo>
                    <a:pt x="7615296" y="2273300"/>
                  </a:lnTo>
                  <a:lnTo>
                    <a:pt x="7612608" y="2286000"/>
                  </a:lnTo>
                  <a:lnTo>
                    <a:pt x="7744418" y="2286000"/>
                  </a:lnTo>
                  <a:lnTo>
                    <a:pt x="7744669" y="2298700"/>
                  </a:lnTo>
                  <a:lnTo>
                    <a:pt x="7773833" y="2298700"/>
                  </a:lnTo>
                  <a:lnTo>
                    <a:pt x="7768879" y="2311400"/>
                  </a:lnTo>
                  <a:lnTo>
                    <a:pt x="7793432" y="2311400"/>
                  </a:lnTo>
                  <a:lnTo>
                    <a:pt x="7812909" y="2324100"/>
                  </a:lnTo>
                  <a:lnTo>
                    <a:pt x="7830351" y="2311400"/>
                  </a:lnTo>
                  <a:lnTo>
                    <a:pt x="7839208" y="2302273"/>
                  </a:lnTo>
                  <a:lnTo>
                    <a:pt x="7836706" y="2298700"/>
                  </a:lnTo>
                  <a:lnTo>
                    <a:pt x="7836754" y="2286000"/>
                  </a:lnTo>
                  <a:lnTo>
                    <a:pt x="7845574" y="2275116"/>
                  </a:lnTo>
                  <a:lnTo>
                    <a:pt x="7845367" y="2273300"/>
                  </a:lnTo>
                  <a:lnTo>
                    <a:pt x="7835241" y="2260600"/>
                  </a:lnTo>
                  <a:lnTo>
                    <a:pt x="7824477" y="2247900"/>
                  </a:lnTo>
                  <a:close/>
                </a:path>
                <a:path w="13808710" h="2324100">
                  <a:moveTo>
                    <a:pt x="7868896" y="2247900"/>
                  </a:moveTo>
                  <a:lnTo>
                    <a:pt x="7847049" y="2273300"/>
                  </a:lnTo>
                  <a:lnTo>
                    <a:pt x="7845574" y="2275118"/>
                  </a:lnTo>
                  <a:lnTo>
                    <a:pt x="7846813" y="2286000"/>
                  </a:lnTo>
                  <a:lnTo>
                    <a:pt x="7842679" y="2298700"/>
                  </a:lnTo>
                  <a:lnTo>
                    <a:pt x="7839209" y="2302274"/>
                  </a:lnTo>
                  <a:lnTo>
                    <a:pt x="7845598" y="2311400"/>
                  </a:lnTo>
                  <a:lnTo>
                    <a:pt x="7849317" y="2324100"/>
                  </a:lnTo>
                  <a:lnTo>
                    <a:pt x="7864798" y="2324100"/>
                  </a:lnTo>
                  <a:lnTo>
                    <a:pt x="7883195" y="2311400"/>
                  </a:lnTo>
                  <a:lnTo>
                    <a:pt x="7949362" y="2311400"/>
                  </a:lnTo>
                  <a:lnTo>
                    <a:pt x="7952897" y="2298700"/>
                  </a:lnTo>
                  <a:lnTo>
                    <a:pt x="8442104" y="2298700"/>
                  </a:lnTo>
                  <a:lnTo>
                    <a:pt x="8444546" y="2293202"/>
                  </a:lnTo>
                  <a:lnTo>
                    <a:pt x="8444095" y="2286000"/>
                  </a:lnTo>
                  <a:lnTo>
                    <a:pt x="8165351" y="2286000"/>
                  </a:lnTo>
                  <a:lnTo>
                    <a:pt x="8164678" y="2273300"/>
                  </a:lnTo>
                  <a:lnTo>
                    <a:pt x="7875870" y="2273300"/>
                  </a:lnTo>
                  <a:lnTo>
                    <a:pt x="7880540" y="2260600"/>
                  </a:lnTo>
                  <a:lnTo>
                    <a:pt x="7872945" y="2260600"/>
                  </a:lnTo>
                  <a:lnTo>
                    <a:pt x="7868896" y="2247900"/>
                  </a:lnTo>
                  <a:close/>
                </a:path>
                <a:path w="13808710" h="2324100">
                  <a:moveTo>
                    <a:pt x="7926287" y="2311400"/>
                  </a:moveTo>
                  <a:lnTo>
                    <a:pt x="7895660" y="2311400"/>
                  </a:lnTo>
                  <a:lnTo>
                    <a:pt x="7888299" y="2324100"/>
                  </a:lnTo>
                  <a:lnTo>
                    <a:pt x="7922345" y="2324100"/>
                  </a:lnTo>
                  <a:lnTo>
                    <a:pt x="7926287" y="2311400"/>
                  </a:lnTo>
                  <a:close/>
                </a:path>
                <a:path w="13808710" h="2324100">
                  <a:moveTo>
                    <a:pt x="7938020" y="2311400"/>
                  </a:moveTo>
                  <a:lnTo>
                    <a:pt x="7926287" y="2311400"/>
                  </a:lnTo>
                  <a:lnTo>
                    <a:pt x="7927190" y="2324100"/>
                  </a:lnTo>
                  <a:lnTo>
                    <a:pt x="7931454" y="2324100"/>
                  </a:lnTo>
                  <a:lnTo>
                    <a:pt x="7938020" y="2311400"/>
                  </a:lnTo>
                  <a:close/>
                </a:path>
                <a:path w="13808710" h="2324100">
                  <a:moveTo>
                    <a:pt x="7949362" y="2311400"/>
                  </a:moveTo>
                  <a:lnTo>
                    <a:pt x="7938020" y="2311400"/>
                  </a:lnTo>
                  <a:lnTo>
                    <a:pt x="7945826" y="2324100"/>
                  </a:lnTo>
                  <a:lnTo>
                    <a:pt x="7949362" y="2311400"/>
                  </a:lnTo>
                  <a:close/>
                </a:path>
                <a:path w="13808710" h="2324100">
                  <a:moveTo>
                    <a:pt x="8042849" y="2298700"/>
                  </a:moveTo>
                  <a:lnTo>
                    <a:pt x="7952897" y="2298700"/>
                  </a:lnTo>
                  <a:lnTo>
                    <a:pt x="7957417" y="2311400"/>
                  </a:lnTo>
                  <a:lnTo>
                    <a:pt x="7966287" y="2324100"/>
                  </a:lnTo>
                  <a:lnTo>
                    <a:pt x="8013856" y="2324100"/>
                  </a:lnTo>
                  <a:lnTo>
                    <a:pt x="8025436" y="2311400"/>
                  </a:lnTo>
                  <a:lnTo>
                    <a:pt x="8048949" y="2311400"/>
                  </a:lnTo>
                  <a:lnTo>
                    <a:pt x="8042849" y="2298700"/>
                  </a:lnTo>
                  <a:close/>
                </a:path>
                <a:path w="13808710" h="2324100">
                  <a:moveTo>
                    <a:pt x="8083662" y="2311400"/>
                  </a:moveTo>
                  <a:lnTo>
                    <a:pt x="8029272" y="2311400"/>
                  </a:lnTo>
                  <a:lnTo>
                    <a:pt x="8040124" y="2324100"/>
                  </a:lnTo>
                  <a:lnTo>
                    <a:pt x="8077790" y="2324100"/>
                  </a:lnTo>
                  <a:lnTo>
                    <a:pt x="8083930" y="2312309"/>
                  </a:lnTo>
                  <a:lnTo>
                    <a:pt x="8083662" y="2311400"/>
                  </a:lnTo>
                  <a:close/>
                </a:path>
                <a:path w="13808710" h="2324100">
                  <a:moveTo>
                    <a:pt x="8124993" y="2311400"/>
                  </a:moveTo>
                  <a:lnTo>
                    <a:pt x="8084408" y="2311400"/>
                  </a:lnTo>
                  <a:lnTo>
                    <a:pt x="8083932" y="2312314"/>
                  </a:lnTo>
                  <a:lnTo>
                    <a:pt x="8087411" y="2324100"/>
                  </a:lnTo>
                  <a:lnTo>
                    <a:pt x="8146092" y="2324100"/>
                  </a:lnTo>
                  <a:lnTo>
                    <a:pt x="8124993" y="2311400"/>
                  </a:lnTo>
                  <a:close/>
                </a:path>
                <a:path w="13808710" h="2324100">
                  <a:moveTo>
                    <a:pt x="8231053" y="2311400"/>
                  </a:moveTo>
                  <a:lnTo>
                    <a:pt x="8160479" y="2311400"/>
                  </a:lnTo>
                  <a:lnTo>
                    <a:pt x="8157118" y="2324100"/>
                  </a:lnTo>
                  <a:lnTo>
                    <a:pt x="8226874" y="2324100"/>
                  </a:lnTo>
                  <a:lnTo>
                    <a:pt x="8231053" y="2311400"/>
                  </a:lnTo>
                  <a:close/>
                </a:path>
                <a:path w="13808710" h="2324100">
                  <a:moveTo>
                    <a:pt x="8293998" y="2311400"/>
                  </a:moveTo>
                  <a:lnTo>
                    <a:pt x="8233625" y="2311400"/>
                  </a:lnTo>
                  <a:lnTo>
                    <a:pt x="8243318" y="2324100"/>
                  </a:lnTo>
                  <a:lnTo>
                    <a:pt x="8286402" y="2324100"/>
                  </a:lnTo>
                  <a:lnTo>
                    <a:pt x="8293998" y="2311400"/>
                  </a:lnTo>
                  <a:close/>
                </a:path>
                <a:path w="13808710" h="2324100">
                  <a:moveTo>
                    <a:pt x="8318987" y="2311400"/>
                  </a:moveTo>
                  <a:lnTo>
                    <a:pt x="8293998" y="2311400"/>
                  </a:lnTo>
                  <a:lnTo>
                    <a:pt x="8308580" y="2324100"/>
                  </a:lnTo>
                  <a:lnTo>
                    <a:pt x="8320220" y="2324100"/>
                  </a:lnTo>
                  <a:lnTo>
                    <a:pt x="8318987" y="2311400"/>
                  </a:lnTo>
                  <a:close/>
                </a:path>
                <a:path w="13808710" h="2324100">
                  <a:moveTo>
                    <a:pt x="8333685" y="2311400"/>
                  </a:moveTo>
                  <a:lnTo>
                    <a:pt x="8318987" y="2311400"/>
                  </a:lnTo>
                  <a:lnTo>
                    <a:pt x="8323636" y="2324100"/>
                  </a:lnTo>
                  <a:lnTo>
                    <a:pt x="8327762" y="2324100"/>
                  </a:lnTo>
                  <a:lnTo>
                    <a:pt x="8333685" y="2311400"/>
                  </a:lnTo>
                  <a:close/>
                </a:path>
                <a:path w="13808710" h="2324100">
                  <a:moveTo>
                    <a:pt x="8402664" y="2311400"/>
                  </a:moveTo>
                  <a:lnTo>
                    <a:pt x="8333685" y="2311400"/>
                  </a:lnTo>
                  <a:lnTo>
                    <a:pt x="8343730" y="2324100"/>
                  </a:lnTo>
                  <a:lnTo>
                    <a:pt x="8399989" y="2324100"/>
                  </a:lnTo>
                  <a:lnTo>
                    <a:pt x="8402664" y="2311400"/>
                  </a:lnTo>
                  <a:close/>
                </a:path>
                <a:path w="13808710" h="2324100">
                  <a:moveTo>
                    <a:pt x="8430230" y="2298700"/>
                  </a:moveTo>
                  <a:lnTo>
                    <a:pt x="8069393" y="2298700"/>
                  </a:lnTo>
                  <a:lnTo>
                    <a:pt x="8070867" y="2311400"/>
                  </a:lnTo>
                  <a:lnTo>
                    <a:pt x="8419036" y="2311400"/>
                  </a:lnTo>
                  <a:lnTo>
                    <a:pt x="8424346" y="2324100"/>
                  </a:lnTo>
                  <a:lnTo>
                    <a:pt x="8434591" y="2324100"/>
                  </a:lnTo>
                  <a:lnTo>
                    <a:pt x="8439857" y="2311400"/>
                  </a:lnTo>
                  <a:lnTo>
                    <a:pt x="8430230" y="2298700"/>
                  </a:lnTo>
                  <a:close/>
                </a:path>
                <a:path w="13808710" h="2324100">
                  <a:moveTo>
                    <a:pt x="8452399" y="2247900"/>
                  </a:moveTo>
                  <a:lnTo>
                    <a:pt x="8442439" y="2260600"/>
                  </a:lnTo>
                  <a:lnTo>
                    <a:pt x="8442657" y="2261371"/>
                  </a:lnTo>
                  <a:lnTo>
                    <a:pt x="8448242" y="2273300"/>
                  </a:lnTo>
                  <a:lnTo>
                    <a:pt x="8447746" y="2286000"/>
                  </a:lnTo>
                  <a:lnTo>
                    <a:pt x="8444548" y="2293202"/>
                  </a:lnTo>
                  <a:lnTo>
                    <a:pt x="8444893" y="2298700"/>
                  </a:lnTo>
                  <a:lnTo>
                    <a:pt x="8456658" y="2311400"/>
                  </a:lnTo>
                  <a:lnTo>
                    <a:pt x="8462178" y="2324100"/>
                  </a:lnTo>
                  <a:lnTo>
                    <a:pt x="8474937" y="2324100"/>
                  </a:lnTo>
                  <a:lnTo>
                    <a:pt x="8480092" y="2311400"/>
                  </a:lnTo>
                  <a:lnTo>
                    <a:pt x="8558368" y="2311400"/>
                  </a:lnTo>
                  <a:lnTo>
                    <a:pt x="8541911" y="2298700"/>
                  </a:lnTo>
                  <a:lnTo>
                    <a:pt x="8742577" y="2298700"/>
                  </a:lnTo>
                  <a:lnTo>
                    <a:pt x="8736535" y="2286000"/>
                  </a:lnTo>
                  <a:lnTo>
                    <a:pt x="8686035" y="2286000"/>
                  </a:lnTo>
                  <a:lnTo>
                    <a:pt x="8692493" y="2273300"/>
                  </a:lnTo>
                  <a:lnTo>
                    <a:pt x="8466488" y="2273300"/>
                  </a:lnTo>
                  <a:lnTo>
                    <a:pt x="8468114" y="2260600"/>
                  </a:lnTo>
                  <a:lnTo>
                    <a:pt x="8455944" y="2260600"/>
                  </a:lnTo>
                  <a:lnTo>
                    <a:pt x="8452399" y="2247900"/>
                  </a:lnTo>
                  <a:close/>
                </a:path>
                <a:path w="13808710" h="2324100">
                  <a:moveTo>
                    <a:pt x="8516197" y="2311400"/>
                  </a:moveTo>
                  <a:lnTo>
                    <a:pt x="8480092" y="2311400"/>
                  </a:lnTo>
                  <a:lnTo>
                    <a:pt x="8487025" y="2324100"/>
                  </a:lnTo>
                  <a:lnTo>
                    <a:pt x="8514667" y="2324100"/>
                  </a:lnTo>
                  <a:lnTo>
                    <a:pt x="8516197" y="2311400"/>
                  </a:lnTo>
                  <a:close/>
                </a:path>
                <a:path w="13808710" h="2324100">
                  <a:moveTo>
                    <a:pt x="8576810" y="2311400"/>
                  </a:moveTo>
                  <a:lnTo>
                    <a:pt x="8547141" y="2311400"/>
                  </a:lnTo>
                  <a:lnTo>
                    <a:pt x="8546390" y="2324100"/>
                  </a:lnTo>
                  <a:lnTo>
                    <a:pt x="8558624" y="2324100"/>
                  </a:lnTo>
                  <a:lnTo>
                    <a:pt x="8576810" y="2311400"/>
                  </a:lnTo>
                  <a:close/>
                </a:path>
                <a:path w="13808710" h="2324100">
                  <a:moveTo>
                    <a:pt x="8664780" y="2311400"/>
                  </a:moveTo>
                  <a:lnTo>
                    <a:pt x="8576810" y="2311400"/>
                  </a:lnTo>
                  <a:lnTo>
                    <a:pt x="8583467" y="2324100"/>
                  </a:lnTo>
                  <a:lnTo>
                    <a:pt x="8648139" y="2324100"/>
                  </a:lnTo>
                  <a:lnTo>
                    <a:pt x="8664780" y="2311400"/>
                  </a:lnTo>
                  <a:close/>
                </a:path>
                <a:path w="13808710" h="2324100">
                  <a:moveTo>
                    <a:pt x="8678442" y="2311400"/>
                  </a:moveTo>
                  <a:lnTo>
                    <a:pt x="8669154" y="2324100"/>
                  </a:lnTo>
                  <a:lnTo>
                    <a:pt x="8676243" y="2324100"/>
                  </a:lnTo>
                  <a:lnTo>
                    <a:pt x="8678442" y="2311400"/>
                  </a:lnTo>
                  <a:close/>
                </a:path>
                <a:path w="13808710" h="2324100">
                  <a:moveTo>
                    <a:pt x="8742577" y="2298700"/>
                  </a:moveTo>
                  <a:lnTo>
                    <a:pt x="8558766" y="2298700"/>
                  </a:lnTo>
                  <a:lnTo>
                    <a:pt x="8572742" y="2311400"/>
                  </a:lnTo>
                  <a:lnTo>
                    <a:pt x="8689188" y="2311400"/>
                  </a:lnTo>
                  <a:lnTo>
                    <a:pt x="8699478" y="2324100"/>
                  </a:lnTo>
                  <a:lnTo>
                    <a:pt x="8734028" y="2324100"/>
                  </a:lnTo>
                  <a:lnTo>
                    <a:pt x="8745068" y="2311400"/>
                  </a:lnTo>
                  <a:lnTo>
                    <a:pt x="8742577" y="2298700"/>
                  </a:lnTo>
                  <a:close/>
                </a:path>
                <a:path w="13808710" h="2324100">
                  <a:moveTo>
                    <a:pt x="8779819" y="2311400"/>
                  </a:moveTo>
                  <a:lnTo>
                    <a:pt x="8755824" y="2311400"/>
                  </a:lnTo>
                  <a:lnTo>
                    <a:pt x="8766272" y="2324100"/>
                  </a:lnTo>
                  <a:lnTo>
                    <a:pt x="8779819" y="2311400"/>
                  </a:lnTo>
                  <a:close/>
                </a:path>
                <a:path w="13808710" h="2324100">
                  <a:moveTo>
                    <a:pt x="8817820" y="2311400"/>
                  </a:moveTo>
                  <a:lnTo>
                    <a:pt x="8779819" y="2311400"/>
                  </a:lnTo>
                  <a:lnTo>
                    <a:pt x="8791245" y="2324100"/>
                  </a:lnTo>
                  <a:lnTo>
                    <a:pt x="8803072" y="2324100"/>
                  </a:lnTo>
                  <a:lnTo>
                    <a:pt x="8817820" y="2311400"/>
                  </a:lnTo>
                  <a:close/>
                </a:path>
                <a:path w="13808710" h="2324100">
                  <a:moveTo>
                    <a:pt x="8853557" y="2311400"/>
                  </a:moveTo>
                  <a:lnTo>
                    <a:pt x="8817820" y="2311400"/>
                  </a:lnTo>
                  <a:lnTo>
                    <a:pt x="8844623" y="2324100"/>
                  </a:lnTo>
                  <a:lnTo>
                    <a:pt x="8852683" y="2324100"/>
                  </a:lnTo>
                  <a:lnTo>
                    <a:pt x="8853557" y="2311400"/>
                  </a:lnTo>
                  <a:close/>
                </a:path>
                <a:path w="13808710" h="2324100">
                  <a:moveTo>
                    <a:pt x="8904163" y="2311400"/>
                  </a:moveTo>
                  <a:lnTo>
                    <a:pt x="8870345" y="2311400"/>
                  </a:lnTo>
                  <a:lnTo>
                    <a:pt x="8881055" y="2324100"/>
                  </a:lnTo>
                  <a:lnTo>
                    <a:pt x="8891979" y="2324100"/>
                  </a:lnTo>
                  <a:lnTo>
                    <a:pt x="8904163" y="2311400"/>
                  </a:lnTo>
                  <a:close/>
                </a:path>
                <a:path w="13808710" h="2324100">
                  <a:moveTo>
                    <a:pt x="8928665" y="2311400"/>
                  </a:moveTo>
                  <a:lnTo>
                    <a:pt x="8904163" y="2311400"/>
                  </a:lnTo>
                  <a:lnTo>
                    <a:pt x="8901904" y="2324100"/>
                  </a:lnTo>
                  <a:lnTo>
                    <a:pt x="8922289" y="2324100"/>
                  </a:lnTo>
                  <a:lnTo>
                    <a:pt x="8928665" y="2311400"/>
                  </a:lnTo>
                  <a:close/>
                </a:path>
                <a:path w="13808710" h="2324100">
                  <a:moveTo>
                    <a:pt x="8959638" y="2298700"/>
                  </a:moveTo>
                  <a:lnTo>
                    <a:pt x="8763336" y="2298700"/>
                  </a:lnTo>
                  <a:lnTo>
                    <a:pt x="8763518" y="2311400"/>
                  </a:lnTo>
                  <a:lnTo>
                    <a:pt x="8928665" y="2311400"/>
                  </a:lnTo>
                  <a:lnTo>
                    <a:pt x="8945827" y="2324100"/>
                  </a:lnTo>
                  <a:lnTo>
                    <a:pt x="8952652" y="2324100"/>
                  </a:lnTo>
                  <a:lnTo>
                    <a:pt x="8955227" y="2311400"/>
                  </a:lnTo>
                  <a:lnTo>
                    <a:pt x="8959638" y="2298700"/>
                  </a:lnTo>
                  <a:close/>
                </a:path>
                <a:path w="13808710" h="2324100">
                  <a:moveTo>
                    <a:pt x="8992977" y="2311400"/>
                  </a:moveTo>
                  <a:lnTo>
                    <a:pt x="8968601" y="2311400"/>
                  </a:lnTo>
                  <a:lnTo>
                    <a:pt x="8983721" y="2324100"/>
                  </a:lnTo>
                  <a:lnTo>
                    <a:pt x="8988831" y="2324100"/>
                  </a:lnTo>
                  <a:lnTo>
                    <a:pt x="8992977" y="2311400"/>
                  </a:lnTo>
                  <a:close/>
                </a:path>
                <a:path w="13808710" h="2324100">
                  <a:moveTo>
                    <a:pt x="9052687" y="2286000"/>
                  </a:moveTo>
                  <a:lnTo>
                    <a:pt x="8950968" y="2286000"/>
                  </a:lnTo>
                  <a:lnTo>
                    <a:pt x="8951219" y="2298700"/>
                  </a:lnTo>
                  <a:lnTo>
                    <a:pt x="8980383" y="2298700"/>
                  </a:lnTo>
                  <a:lnTo>
                    <a:pt x="8975429" y="2311400"/>
                  </a:lnTo>
                  <a:lnTo>
                    <a:pt x="8999982" y="2311400"/>
                  </a:lnTo>
                  <a:lnTo>
                    <a:pt x="9019459" y="2324100"/>
                  </a:lnTo>
                  <a:lnTo>
                    <a:pt x="9036901" y="2311400"/>
                  </a:lnTo>
                  <a:lnTo>
                    <a:pt x="9049229" y="2298700"/>
                  </a:lnTo>
                  <a:lnTo>
                    <a:pt x="9051273" y="2292413"/>
                  </a:lnTo>
                  <a:lnTo>
                    <a:pt x="9052687" y="2286000"/>
                  </a:lnTo>
                  <a:close/>
                </a:path>
                <a:path w="13808710" h="2324100">
                  <a:moveTo>
                    <a:pt x="9069674" y="2247900"/>
                  </a:moveTo>
                  <a:lnTo>
                    <a:pt x="9060119" y="2260600"/>
                  </a:lnTo>
                  <a:lnTo>
                    <a:pt x="9050185" y="2271127"/>
                  </a:lnTo>
                  <a:lnTo>
                    <a:pt x="9051917" y="2273300"/>
                  </a:lnTo>
                  <a:lnTo>
                    <a:pt x="9053363" y="2286000"/>
                  </a:lnTo>
                  <a:lnTo>
                    <a:pt x="9051261" y="2292466"/>
                  </a:lnTo>
                  <a:lnTo>
                    <a:pt x="9047087" y="2311400"/>
                  </a:lnTo>
                  <a:lnTo>
                    <a:pt x="9050833" y="2324100"/>
                  </a:lnTo>
                  <a:lnTo>
                    <a:pt x="9074929" y="2324100"/>
                  </a:lnTo>
                  <a:lnTo>
                    <a:pt x="9078357" y="2311400"/>
                  </a:lnTo>
                  <a:lnTo>
                    <a:pt x="9494994" y="2311400"/>
                  </a:lnTo>
                  <a:lnTo>
                    <a:pt x="9501904" y="2298700"/>
                  </a:lnTo>
                  <a:lnTo>
                    <a:pt x="9646530" y="2298700"/>
                  </a:lnTo>
                  <a:lnTo>
                    <a:pt x="9646575" y="2286000"/>
                  </a:lnTo>
                  <a:lnTo>
                    <a:pt x="9189861" y="2286000"/>
                  </a:lnTo>
                  <a:lnTo>
                    <a:pt x="9190667" y="2273300"/>
                  </a:lnTo>
                  <a:lnTo>
                    <a:pt x="9100230" y="2273300"/>
                  </a:lnTo>
                  <a:lnTo>
                    <a:pt x="9079446" y="2260600"/>
                  </a:lnTo>
                  <a:lnTo>
                    <a:pt x="9066263" y="2260600"/>
                  </a:lnTo>
                  <a:lnTo>
                    <a:pt x="9069674" y="2247900"/>
                  </a:lnTo>
                  <a:close/>
                </a:path>
                <a:path w="13808710" h="2324100">
                  <a:moveTo>
                    <a:pt x="9080328" y="2311400"/>
                  </a:moveTo>
                  <a:lnTo>
                    <a:pt x="9078357" y="2311400"/>
                  </a:lnTo>
                  <a:lnTo>
                    <a:pt x="9074929" y="2324100"/>
                  </a:lnTo>
                  <a:lnTo>
                    <a:pt x="9080328" y="2311400"/>
                  </a:lnTo>
                  <a:close/>
                </a:path>
                <a:path w="13808710" h="2324100">
                  <a:moveTo>
                    <a:pt x="9143967" y="2311400"/>
                  </a:moveTo>
                  <a:lnTo>
                    <a:pt x="9080328" y="2311400"/>
                  </a:lnTo>
                  <a:lnTo>
                    <a:pt x="9074929" y="2324100"/>
                  </a:lnTo>
                  <a:lnTo>
                    <a:pt x="9135921" y="2324100"/>
                  </a:lnTo>
                  <a:lnTo>
                    <a:pt x="9143967" y="2311400"/>
                  </a:lnTo>
                  <a:close/>
                </a:path>
                <a:path w="13808710" h="2324100">
                  <a:moveTo>
                    <a:pt x="9172304" y="2311400"/>
                  </a:moveTo>
                  <a:lnTo>
                    <a:pt x="9148627" y="2311400"/>
                  </a:lnTo>
                  <a:lnTo>
                    <a:pt x="9153019" y="2324100"/>
                  </a:lnTo>
                  <a:lnTo>
                    <a:pt x="9164459" y="2324100"/>
                  </a:lnTo>
                  <a:lnTo>
                    <a:pt x="9172304" y="2311400"/>
                  </a:lnTo>
                  <a:close/>
                </a:path>
                <a:path w="13808710" h="2324100">
                  <a:moveTo>
                    <a:pt x="9207232" y="2311400"/>
                  </a:moveTo>
                  <a:lnTo>
                    <a:pt x="9172304" y="2311400"/>
                  </a:lnTo>
                  <a:lnTo>
                    <a:pt x="9179465" y="2324100"/>
                  </a:lnTo>
                  <a:lnTo>
                    <a:pt x="9189816" y="2324100"/>
                  </a:lnTo>
                  <a:lnTo>
                    <a:pt x="9207232" y="2311400"/>
                  </a:lnTo>
                  <a:close/>
                </a:path>
                <a:path w="13808710" h="2324100">
                  <a:moveTo>
                    <a:pt x="9303973" y="2311400"/>
                  </a:moveTo>
                  <a:lnTo>
                    <a:pt x="9233885" y="2311400"/>
                  </a:lnTo>
                  <a:lnTo>
                    <a:pt x="9243681" y="2324100"/>
                  </a:lnTo>
                  <a:lnTo>
                    <a:pt x="9302078" y="2324100"/>
                  </a:lnTo>
                  <a:lnTo>
                    <a:pt x="9303973" y="2311400"/>
                  </a:lnTo>
                  <a:close/>
                </a:path>
                <a:path w="13808710" h="2324100">
                  <a:moveTo>
                    <a:pt x="9368260" y="2311400"/>
                  </a:moveTo>
                  <a:lnTo>
                    <a:pt x="9317667" y="2311400"/>
                  </a:lnTo>
                  <a:lnTo>
                    <a:pt x="9327936" y="2324100"/>
                  </a:lnTo>
                  <a:lnTo>
                    <a:pt x="9365563" y="2324100"/>
                  </a:lnTo>
                  <a:lnTo>
                    <a:pt x="9368260" y="2311400"/>
                  </a:lnTo>
                  <a:close/>
                </a:path>
                <a:path w="13808710" h="2324100">
                  <a:moveTo>
                    <a:pt x="9383640" y="2311400"/>
                  </a:moveTo>
                  <a:lnTo>
                    <a:pt x="9368260" y="2311400"/>
                  </a:lnTo>
                  <a:lnTo>
                    <a:pt x="9371897" y="2324100"/>
                  </a:lnTo>
                  <a:lnTo>
                    <a:pt x="9383640" y="2311400"/>
                  </a:lnTo>
                  <a:close/>
                </a:path>
                <a:path w="13808710" h="2324100">
                  <a:moveTo>
                    <a:pt x="9395802" y="2311400"/>
                  </a:moveTo>
                  <a:lnTo>
                    <a:pt x="9387690" y="2311400"/>
                  </a:lnTo>
                  <a:lnTo>
                    <a:pt x="9389820" y="2324100"/>
                  </a:lnTo>
                  <a:lnTo>
                    <a:pt x="9395802" y="2311400"/>
                  </a:lnTo>
                  <a:close/>
                </a:path>
                <a:path w="13808710" h="2324100">
                  <a:moveTo>
                    <a:pt x="9427383" y="2311400"/>
                  </a:moveTo>
                  <a:lnTo>
                    <a:pt x="9405918" y="2311400"/>
                  </a:lnTo>
                  <a:lnTo>
                    <a:pt x="9411487" y="2324100"/>
                  </a:lnTo>
                  <a:lnTo>
                    <a:pt x="9417108" y="2324100"/>
                  </a:lnTo>
                  <a:lnTo>
                    <a:pt x="9427383" y="2311400"/>
                  </a:lnTo>
                  <a:close/>
                </a:path>
                <a:path w="13808710" h="2324100">
                  <a:moveTo>
                    <a:pt x="9440654" y="2311400"/>
                  </a:moveTo>
                  <a:lnTo>
                    <a:pt x="9427383" y="2311400"/>
                  </a:lnTo>
                  <a:lnTo>
                    <a:pt x="9425483" y="2324100"/>
                  </a:lnTo>
                  <a:lnTo>
                    <a:pt x="9430046" y="2324100"/>
                  </a:lnTo>
                  <a:lnTo>
                    <a:pt x="9440654" y="2311400"/>
                  </a:lnTo>
                  <a:close/>
                </a:path>
                <a:path w="13808710" h="2324100">
                  <a:moveTo>
                    <a:pt x="9494994" y="2311400"/>
                  </a:moveTo>
                  <a:lnTo>
                    <a:pt x="9456890" y="2311400"/>
                  </a:lnTo>
                  <a:lnTo>
                    <a:pt x="9476439" y="2324100"/>
                  </a:lnTo>
                  <a:lnTo>
                    <a:pt x="9487823" y="2324100"/>
                  </a:lnTo>
                  <a:lnTo>
                    <a:pt x="9494994" y="2311400"/>
                  </a:lnTo>
                  <a:close/>
                </a:path>
                <a:path w="13808710" h="2324100">
                  <a:moveTo>
                    <a:pt x="9646530" y="2298700"/>
                  </a:moveTo>
                  <a:lnTo>
                    <a:pt x="9501904" y="2298700"/>
                  </a:lnTo>
                  <a:lnTo>
                    <a:pt x="9505831" y="2311400"/>
                  </a:lnTo>
                  <a:lnTo>
                    <a:pt x="9515451" y="2324100"/>
                  </a:lnTo>
                  <a:lnTo>
                    <a:pt x="9559512" y="2324100"/>
                  </a:lnTo>
                  <a:lnTo>
                    <a:pt x="9552976" y="2311400"/>
                  </a:lnTo>
                  <a:lnTo>
                    <a:pt x="9649820" y="2311400"/>
                  </a:lnTo>
                  <a:lnTo>
                    <a:pt x="9652346" y="2307001"/>
                  </a:lnTo>
                  <a:lnTo>
                    <a:pt x="9646530" y="2298700"/>
                  </a:lnTo>
                  <a:close/>
                </a:path>
                <a:path w="13808710" h="2324100">
                  <a:moveTo>
                    <a:pt x="9572618" y="2311400"/>
                  </a:moveTo>
                  <a:lnTo>
                    <a:pt x="9553808" y="2311400"/>
                  </a:lnTo>
                  <a:lnTo>
                    <a:pt x="9559512" y="2324100"/>
                  </a:lnTo>
                  <a:lnTo>
                    <a:pt x="9566342" y="2324100"/>
                  </a:lnTo>
                  <a:lnTo>
                    <a:pt x="9572618" y="2311400"/>
                  </a:lnTo>
                  <a:close/>
                </a:path>
                <a:path w="13808710" h="2324100">
                  <a:moveTo>
                    <a:pt x="9600781" y="2311400"/>
                  </a:moveTo>
                  <a:lnTo>
                    <a:pt x="9578841" y="2311400"/>
                  </a:lnTo>
                  <a:lnTo>
                    <a:pt x="9587425" y="2324100"/>
                  </a:lnTo>
                  <a:lnTo>
                    <a:pt x="9600781" y="2311400"/>
                  </a:lnTo>
                  <a:close/>
                </a:path>
                <a:path w="13808710" h="2324100">
                  <a:moveTo>
                    <a:pt x="9639020" y="2311400"/>
                  </a:moveTo>
                  <a:lnTo>
                    <a:pt x="9617957" y="2311400"/>
                  </a:lnTo>
                  <a:lnTo>
                    <a:pt x="9627440" y="2324100"/>
                  </a:lnTo>
                  <a:lnTo>
                    <a:pt x="9639020" y="2311400"/>
                  </a:lnTo>
                  <a:close/>
                </a:path>
                <a:path w="13808710" h="2324100">
                  <a:moveTo>
                    <a:pt x="9762717" y="2298700"/>
                  </a:moveTo>
                  <a:lnTo>
                    <a:pt x="9657118" y="2298700"/>
                  </a:lnTo>
                  <a:lnTo>
                    <a:pt x="9652351" y="2307008"/>
                  </a:lnTo>
                  <a:lnTo>
                    <a:pt x="9655428" y="2311400"/>
                  </a:lnTo>
                  <a:lnTo>
                    <a:pt x="9659140" y="2324100"/>
                  </a:lnTo>
                  <a:lnTo>
                    <a:pt x="9674619" y="2324100"/>
                  </a:lnTo>
                  <a:lnTo>
                    <a:pt x="9693014" y="2311400"/>
                  </a:lnTo>
                  <a:lnTo>
                    <a:pt x="9759181" y="2311400"/>
                  </a:lnTo>
                  <a:lnTo>
                    <a:pt x="9762717" y="2298700"/>
                  </a:lnTo>
                  <a:close/>
                </a:path>
                <a:path w="13808710" h="2324100">
                  <a:moveTo>
                    <a:pt x="9736106" y="2311400"/>
                  </a:moveTo>
                  <a:lnTo>
                    <a:pt x="9705479" y="2311400"/>
                  </a:lnTo>
                  <a:lnTo>
                    <a:pt x="9698118" y="2324100"/>
                  </a:lnTo>
                  <a:lnTo>
                    <a:pt x="9732164" y="2324100"/>
                  </a:lnTo>
                  <a:lnTo>
                    <a:pt x="9736106" y="2311400"/>
                  </a:lnTo>
                  <a:close/>
                </a:path>
                <a:path w="13808710" h="2324100">
                  <a:moveTo>
                    <a:pt x="9747839" y="2311400"/>
                  </a:moveTo>
                  <a:lnTo>
                    <a:pt x="9736106" y="2311400"/>
                  </a:lnTo>
                  <a:lnTo>
                    <a:pt x="9737009" y="2324100"/>
                  </a:lnTo>
                  <a:lnTo>
                    <a:pt x="9741274" y="2324100"/>
                  </a:lnTo>
                  <a:lnTo>
                    <a:pt x="9747839" y="2311400"/>
                  </a:lnTo>
                  <a:close/>
                </a:path>
                <a:path w="13808710" h="2324100">
                  <a:moveTo>
                    <a:pt x="9759181" y="2311400"/>
                  </a:moveTo>
                  <a:lnTo>
                    <a:pt x="9747839" y="2311400"/>
                  </a:lnTo>
                  <a:lnTo>
                    <a:pt x="9755645" y="2324100"/>
                  </a:lnTo>
                  <a:lnTo>
                    <a:pt x="9759181" y="2311400"/>
                  </a:lnTo>
                  <a:close/>
                </a:path>
                <a:path w="13808710" h="2324100">
                  <a:moveTo>
                    <a:pt x="9852668" y="2298700"/>
                  </a:moveTo>
                  <a:lnTo>
                    <a:pt x="9762717" y="2298700"/>
                  </a:lnTo>
                  <a:lnTo>
                    <a:pt x="9767236" y="2311400"/>
                  </a:lnTo>
                  <a:lnTo>
                    <a:pt x="9776106" y="2324100"/>
                  </a:lnTo>
                  <a:lnTo>
                    <a:pt x="9823675" y="2324100"/>
                  </a:lnTo>
                  <a:lnTo>
                    <a:pt x="9835255" y="2311400"/>
                  </a:lnTo>
                  <a:lnTo>
                    <a:pt x="9858768" y="2311400"/>
                  </a:lnTo>
                  <a:lnTo>
                    <a:pt x="9852668" y="2298700"/>
                  </a:lnTo>
                  <a:close/>
                </a:path>
                <a:path w="13808710" h="2324100">
                  <a:moveTo>
                    <a:pt x="9893481" y="2311400"/>
                  </a:moveTo>
                  <a:lnTo>
                    <a:pt x="9839092" y="2311400"/>
                  </a:lnTo>
                  <a:lnTo>
                    <a:pt x="9849943" y="2324100"/>
                  </a:lnTo>
                  <a:lnTo>
                    <a:pt x="9887609" y="2324100"/>
                  </a:lnTo>
                  <a:lnTo>
                    <a:pt x="9893750" y="2312309"/>
                  </a:lnTo>
                  <a:lnTo>
                    <a:pt x="9893481" y="2311400"/>
                  </a:lnTo>
                  <a:close/>
                </a:path>
                <a:path w="13808710" h="2324100">
                  <a:moveTo>
                    <a:pt x="9934812" y="2311400"/>
                  </a:moveTo>
                  <a:lnTo>
                    <a:pt x="9894227" y="2311400"/>
                  </a:lnTo>
                  <a:lnTo>
                    <a:pt x="9893751" y="2312314"/>
                  </a:lnTo>
                  <a:lnTo>
                    <a:pt x="9897231" y="2324100"/>
                  </a:lnTo>
                  <a:lnTo>
                    <a:pt x="9955911" y="2324100"/>
                  </a:lnTo>
                  <a:lnTo>
                    <a:pt x="9934812" y="2311400"/>
                  </a:lnTo>
                  <a:close/>
                </a:path>
                <a:path w="13808710" h="2324100">
                  <a:moveTo>
                    <a:pt x="10040872" y="2311400"/>
                  </a:moveTo>
                  <a:lnTo>
                    <a:pt x="9970298" y="2311400"/>
                  </a:lnTo>
                  <a:lnTo>
                    <a:pt x="9966937" y="2324100"/>
                  </a:lnTo>
                  <a:lnTo>
                    <a:pt x="10036694" y="2324100"/>
                  </a:lnTo>
                  <a:lnTo>
                    <a:pt x="10040872" y="2311400"/>
                  </a:lnTo>
                  <a:close/>
                </a:path>
                <a:path w="13808710" h="2324100">
                  <a:moveTo>
                    <a:pt x="10103817" y="2311400"/>
                  </a:moveTo>
                  <a:lnTo>
                    <a:pt x="10043444" y="2311400"/>
                  </a:lnTo>
                  <a:lnTo>
                    <a:pt x="10053137" y="2324100"/>
                  </a:lnTo>
                  <a:lnTo>
                    <a:pt x="10096221" y="2324100"/>
                  </a:lnTo>
                  <a:lnTo>
                    <a:pt x="10103817" y="2311400"/>
                  </a:lnTo>
                  <a:close/>
                </a:path>
                <a:path w="13808710" h="2324100">
                  <a:moveTo>
                    <a:pt x="10128806" y="2311400"/>
                  </a:moveTo>
                  <a:lnTo>
                    <a:pt x="10103817" y="2311400"/>
                  </a:lnTo>
                  <a:lnTo>
                    <a:pt x="10118400" y="2324100"/>
                  </a:lnTo>
                  <a:lnTo>
                    <a:pt x="10130039" y="2324100"/>
                  </a:lnTo>
                  <a:lnTo>
                    <a:pt x="10128806" y="2311400"/>
                  </a:lnTo>
                  <a:close/>
                </a:path>
                <a:path w="13808710" h="2324100">
                  <a:moveTo>
                    <a:pt x="10143504" y="2311400"/>
                  </a:moveTo>
                  <a:lnTo>
                    <a:pt x="10128806" y="2311400"/>
                  </a:lnTo>
                  <a:lnTo>
                    <a:pt x="10133456" y="2324100"/>
                  </a:lnTo>
                  <a:lnTo>
                    <a:pt x="10137581" y="2324100"/>
                  </a:lnTo>
                  <a:lnTo>
                    <a:pt x="10143504" y="2311400"/>
                  </a:lnTo>
                  <a:close/>
                </a:path>
                <a:path w="13808710" h="2324100">
                  <a:moveTo>
                    <a:pt x="10212483" y="2311400"/>
                  </a:moveTo>
                  <a:lnTo>
                    <a:pt x="10143504" y="2311400"/>
                  </a:lnTo>
                  <a:lnTo>
                    <a:pt x="10153549" y="2324100"/>
                  </a:lnTo>
                  <a:lnTo>
                    <a:pt x="10209809" y="2324100"/>
                  </a:lnTo>
                  <a:lnTo>
                    <a:pt x="10212483" y="2311400"/>
                  </a:lnTo>
                  <a:close/>
                </a:path>
                <a:path w="13808710" h="2324100">
                  <a:moveTo>
                    <a:pt x="10240049" y="2298700"/>
                  </a:moveTo>
                  <a:lnTo>
                    <a:pt x="9879212" y="2298700"/>
                  </a:lnTo>
                  <a:lnTo>
                    <a:pt x="9880686" y="2311400"/>
                  </a:lnTo>
                  <a:lnTo>
                    <a:pt x="10228856" y="2311400"/>
                  </a:lnTo>
                  <a:lnTo>
                    <a:pt x="10234165" y="2324100"/>
                  </a:lnTo>
                  <a:lnTo>
                    <a:pt x="10244410" y="2324100"/>
                  </a:lnTo>
                  <a:lnTo>
                    <a:pt x="10249676" y="2311400"/>
                  </a:lnTo>
                  <a:lnTo>
                    <a:pt x="10240049" y="2298700"/>
                  </a:lnTo>
                  <a:close/>
                </a:path>
                <a:path w="13808710" h="2324100">
                  <a:moveTo>
                    <a:pt x="10262219" y="2247900"/>
                  </a:moveTo>
                  <a:lnTo>
                    <a:pt x="10252258" y="2260600"/>
                  </a:lnTo>
                  <a:lnTo>
                    <a:pt x="10252476" y="2261371"/>
                  </a:lnTo>
                  <a:lnTo>
                    <a:pt x="10258062" y="2273300"/>
                  </a:lnTo>
                  <a:lnTo>
                    <a:pt x="10257565" y="2286000"/>
                  </a:lnTo>
                  <a:lnTo>
                    <a:pt x="10254367" y="2293202"/>
                  </a:lnTo>
                  <a:lnTo>
                    <a:pt x="10254713" y="2298700"/>
                  </a:lnTo>
                  <a:lnTo>
                    <a:pt x="10266478" y="2311400"/>
                  </a:lnTo>
                  <a:lnTo>
                    <a:pt x="10271997" y="2324100"/>
                  </a:lnTo>
                  <a:lnTo>
                    <a:pt x="10284757" y="2324100"/>
                  </a:lnTo>
                  <a:lnTo>
                    <a:pt x="10289911" y="2311400"/>
                  </a:lnTo>
                  <a:lnTo>
                    <a:pt x="10368187" y="2311400"/>
                  </a:lnTo>
                  <a:lnTo>
                    <a:pt x="10351731" y="2298700"/>
                  </a:lnTo>
                  <a:lnTo>
                    <a:pt x="10552396" y="2298700"/>
                  </a:lnTo>
                  <a:lnTo>
                    <a:pt x="10546354" y="2286000"/>
                  </a:lnTo>
                  <a:lnTo>
                    <a:pt x="10495855" y="2286000"/>
                  </a:lnTo>
                  <a:lnTo>
                    <a:pt x="10502317" y="2273300"/>
                  </a:lnTo>
                  <a:lnTo>
                    <a:pt x="10276307" y="2273300"/>
                  </a:lnTo>
                  <a:lnTo>
                    <a:pt x="10277934" y="2260600"/>
                  </a:lnTo>
                  <a:lnTo>
                    <a:pt x="10265764" y="2260600"/>
                  </a:lnTo>
                  <a:lnTo>
                    <a:pt x="10262219" y="2247900"/>
                  </a:lnTo>
                  <a:close/>
                </a:path>
                <a:path w="13808710" h="2324100">
                  <a:moveTo>
                    <a:pt x="10326017" y="2311400"/>
                  </a:moveTo>
                  <a:lnTo>
                    <a:pt x="10289911" y="2311400"/>
                  </a:lnTo>
                  <a:lnTo>
                    <a:pt x="10296844" y="2324100"/>
                  </a:lnTo>
                  <a:lnTo>
                    <a:pt x="10324486" y="2324100"/>
                  </a:lnTo>
                  <a:lnTo>
                    <a:pt x="10326017" y="2311400"/>
                  </a:lnTo>
                  <a:close/>
                </a:path>
                <a:path w="13808710" h="2324100">
                  <a:moveTo>
                    <a:pt x="10386629" y="2311400"/>
                  </a:moveTo>
                  <a:lnTo>
                    <a:pt x="10356960" y="2311400"/>
                  </a:lnTo>
                  <a:lnTo>
                    <a:pt x="10356210" y="2324100"/>
                  </a:lnTo>
                  <a:lnTo>
                    <a:pt x="10368443" y="2324100"/>
                  </a:lnTo>
                  <a:lnTo>
                    <a:pt x="10386629" y="2311400"/>
                  </a:lnTo>
                  <a:close/>
                </a:path>
                <a:path w="13808710" h="2324100">
                  <a:moveTo>
                    <a:pt x="10474599" y="2311400"/>
                  </a:moveTo>
                  <a:lnTo>
                    <a:pt x="10386629" y="2311400"/>
                  </a:lnTo>
                  <a:lnTo>
                    <a:pt x="10393286" y="2324100"/>
                  </a:lnTo>
                  <a:lnTo>
                    <a:pt x="10457959" y="2324100"/>
                  </a:lnTo>
                  <a:lnTo>
                    <a:pt x="10474599" y="2311400"/>
                  </a:lnTo>
                  <a:close/>
                </a:path>
                <a:path w="13808710" h="2324100">
                  <a:moveTo>
                    <a:pt x="10488261" y="2311400"/>
                  </a:moveTo>
                  <a:lnTo>
                    <a:pt x="10478974" y="2324100"/>
                  </a:lnTo>
                  <a:lnTo>
                    <a:pt x="10486062" y="2324100"/>
                  </a:lnTo>
                  <a:lnTo>
                    <a:pt x="10488261" y="2311400"/>
                  </a:lnTo>
                  <a:close/>
                </a:path>
                <a:path w="13808710" h="2324100">
                  <a:moveTo>
                    <a:pt x="10552396" y="2298700"/>
                  </a:moveTo>
                  <a:lnTo>
                    <a:pt x="10368590" y="2298700"/>
                  </a:lnTo>
                  <a:lnTo>
                    <a:pt x="10382563" y="2311400"/>
                  </a:lnTo>
                  <a:lnTo>
                    <a:pt x="10499007" y="2311400"/>
                  </a:lnTo>
                  <a:lnTo>
                    <a:pt x="10509297" y="2324100"/>
                  </a:lnTo>
                  <a:lnTo>
                    <a:pt x="10543848" y="2324100"/>
                  </a:lnTo>
                  <a:lnTo>
                    <a:pt x="10554888" y="2311400"/>
                  </a:lnTo>
                  <a:lnTo>
                    <a:pt x="10552396" y="2298700"/>
                  </a:lnTo>
                  <a:close/>
                </a:path>
                <a:path w="13808710" h="2324100">
                  <a:moveTo>
                    <a:pt x="10589638" y="2311400"/>
                  </a:moveTo>
                  <a:lnTo>
                    <a:pt x="10565644" y="2311400"/>
                  </a:lnTo>
                  <a:lnTo>
                    <a:pt x="10576091" y="2324100"/>
                  </a:lnTo>
                  <a:lnTo>
                    <a:pt x="10589638" y="2311400"/>
                  </a:lnTo>
                  <a:close/>
                </a:path>
                <a:path w="13808710" h="2324100">
                  <a:moveTo>
                    <a:pt x="10627639" y="2311400"/>
                  </a:moveTo>
                  <a:lnTo>
                    <a:pt x="10589638" y="2311400"/>
                  </a:lnTo>
                  <a:lnTo>
                    <a:pt x="10601064" y="2324100"/>
                  </a:lnTo>
                  <a:lnTo>
                    <a:pt x="10612891" y="2324100"/>
                  </a:lnTo>
                  <a:lnTo>
                    <a:pt x="10627639" y="2311400"/>
                  </a:lnTo>
                  <a:close/>
                </a:path>
                <a:path w="13808710" h="2324100">
                  <a:moveTo>
                    <a:pt x="10663376" y="2311400"/>
                  </a:moveTo>
                  <a:lnTo>
                    <a:pt x="10627639" y="2311400"/>
                  </a:lnTo>
                  <a:lnTo>
                    <a:pt x="10654442" y="2324100"/>
                  </a:lnTo>
                  <a:lnTo>
                    <a:pt x="10662502" y="2324100"/>
                  </a:lnTo>
                  <a:lnTo>
                    <a:pt x="10663376" y="2311400"/>
                  </a:lnTo>
                  <a:close/>
                </a:path>
                <a:path w="13808710" h="2324100">
                  <a:moveTo>
                    <a:pt x="10713982" y="2311400"/>
                  </a:moveTo>
                  <a:lnTo>
                    <a:pt x="10680164" y="2311400"/>
                  </a:lnTo>
                  <a:lnTo>
                    <a:pt x="10690874" y="2324100"/>
                  </a:lnTo>
                  <a:lnTo>
                    <a:pt x="10701799" y="2324100"/>
                  </a:lnTo>
                  <a:lnTo>
                    <a:pt x="10713982" y="2311400"/>
                  </a:lnTo>
                  <a:close/>
                </a:path>
                <a:path w="13808710" h="2324100">
                  <a:moveTo>
                    <a:pt x="10738484" y="2311400"/>
                  </a:moveTo>
                  <a:lnTo>
                    <a:pt x="10713982" y="2311400"/>
                  </a:lnTo>
                  <a:lnTo>
                    <a:pt x="10711723" y="2324100"/>
                  </a:lnTo>
                  <a:lnTo>
                    <a:pt x="10732108" y="2324100"/>
                  </a:lnTo>
                  <a:lnTo>
                    <a:pt x="10738484" y="2311400"/>
                  </a:lnTo>
                  <a:close/>
                </a:path>
                <a:path w="13808710" h="2324100">
                  <a:moveTo>
                    <a:pt x="10769457" y="2298700"/>
                  </a:moveTo>
                  <a:lnTo>
                    <a:pt x="10573156" y="2298700"/>
                  </a:lnTo>
                  <a:lnTo>
                    <a:pt x="10573337" y="2311400"/>
                  </a:lnTo>
                  <a:lnTo>
                    <a:pt x="10738484" y="2311400"/>
                  </a:lnTo>
                  <a:lnTo>
                    <a:pt x="10755647" y="2324100"/>
                  </a:lnTo>
                  <a:lnTo>
                    <a:pt x="10762472" y="2324100"/>
                  </a:lnTo>
                  <a:lnTo>
                    <a:pt x="10765046" y="2311400"/>
                  </a:lnTo>
                  <a:lnTo>
                    <a:pt x="10769457" y="2298700"/>
                  </a:lnTo>
                  <a:close/>
                </a:path>
                <a:path w="13808710" h="2324100">
                  <a:moveTo>
                    <a:pt x="10802796" y="2311400"/>
                  </a:moveTo>
                  <a:lnTo>
                    <a:pt x="10778420" y="2311400"/>
                  </a:lnTo>
                  <a:lnTo>
                    <a:pt x="10793540" y="2324100"/>
                  </a:lnTo>
                  <a:lnTo>
                    <a:pt x="10798650" y="2324100"/>
                  </a:lnTo>
                  <a:lnTo>
                    <a:pt x="10802796" y="2311400"/>
                  </a:lnTo>
                  <a:close/>
                </a:path>
                <a:path w="13808710" h="2324100">
                  <a:moveTo>
                    <a:pt x="10840846" y="2247900"/>
                  </a:moveTo>
                  <a:lnTo>
                    <a:pt x="10837486" y="2260600"/>
                  </a:lnTo>
                  <a:lnTo>
                    <a:pt x="10845900" y="2260600"/>
                  </a:lnTo>
                  <a:lnTo>
                    <a:pt x="10840807" y="2273300"/>
                  </a:lnTo>
                  <a:lnTo>
                    <a:pt x="10631665" y="2273300"/>
                  </a:lnTo>
                  <a:lnTo>
                    <a:pt x="10628977" y="2286000"/>
                  </a:lnTo>
                  <a:lnTo>
                    <a:pt x="10760787" y="2286000"/>
                  </a:lnTo>
                  <a:lnTo>
                    <a:pt x="10761038" y="2298700"/>
                  </a:lnTo>
                  <a:lnTo>
                    <a:pt x="10790202" y="2298700"/>
                  </a:lnTo>
                  <a:lnTo>
                    <a:pt x="10785248" y="2311400"/>
                  </a:lnTo>
                  <a:lnTo>
                    <a:pt x="10809801" y="2311400"/>
                  </a:lnTo>
                  <a:lnTo>
                    <a:pt x="10829278" y="2324100"/>
                  </a:lnTo>
                  <a:lnTo>
                    <a:pt x="10846720" y="2311400"/>
                  </a:lnTo>
                  <a:lnTo>
                    <a:pt x="10855577" y="2302273"/>
                  </a:lnTo>
                  <a:lnTo>
                    <a:pt x="10853075" y="2298700"/>
                  </a:lnTo>
                  <a:lnTo>
                    <a:pt x="10853123" y="2286000"/>
                  </a:lnTo>
                  <a:lnTo>
                    <a:pt x="10861943" y="2275116"/>
                  </a:lnTo>
                  <a:lnTo>
                    <a:pt x="10861736" y="2273300"/>
                  </a:lnTo>
                  <a:lnTo>
                    <a:pt x="10851610" y="2260600"/>
                  </a:lnTo>
                  <a:lnTo>
                    <a:pt x="10840846" y="2247900"/>
                  </a:lnTo>
                  <a:close/>
                </a:path>
                <a:path w="13808710" h="2324100">
                  <a:moveTo>
                    <a:pt x="10885265" y="2247900"/>
                  </a:moveTo>
                  <a:lnTo>
                    <a:pt x="10863418" y="2273300"/>
                  </a:lnTo>
                  <a:lnTo>
                    <a:pt x="10861943" y="2275118"/>
                  </a:lnTo>
                  <a:lnTo>
                    <a:pt x="10863182" y="2286000"/>
                  </a:lnTo>
                  <a:lnTo>
                    <a:pt x="10859048" y="2298700"/>
                  </a:lnTo>
                  <a:lnTo>
                    <a:pt x="10855578" y="2302274"/>
                  </a:lnTo>
                  <a:lnTo>
                    <a:pt x="10861967" y="2311400"/>
                  </a:lnTo>
                  <a:lnTo>
                    <a:pt x="10865685" y="2324100"/>
                  </a:lnTo>
                  <a:lnTo>
                    <a:pt x="10881166" y="2324100"/>
                  </a:lnTo>
                  <a:lnTo>
                    <a:pt x="10899559" y="2311400"/>
                  </a:lnTo>
                  <a:lnTo>
                    <a:pt x="10965722" y="2311400"/>
                  </a:lnTo>
                  <a:lnTo>
                    <a:pt x="10969260" y="2298700"/>
                  </a:lnTo>
                  <a:lnTo>
                    <a:pt x="11458473" y="2298700"/>
                  </a:lnTo>
                  <a:lnTo>
                    <a:pt x="11460912" y="2293202"/>
                  </a:lnTo>
                  <a:lnTo>
                    <a:pt x="11460459" y="2286000"/>
                  </a:lnTo>
                  <a:lnTo>
                    <a:pt x="11181718" y="2286000"/>
                  </a:lnTo>
                  <a:lnTo>
                    <a:pt x="11181047" y="2273300"/>
                  </a:lnTo>
                  <a:lnTo>
                    <a:pt x="10892239" y="2273300"/>
                  </a:lnTo>
                  <a:lnTo>
                    <a:pt x="10896909" y="2260600"/>
                  </a:lnTo>
                  <a:lnTo>
                    <a:pt x="10889314" y="2260600"/>
                  </a:lnTo>
                  <a:lnTo>
                    <a:pt x="10885265" y="2247900"/>
                  </a:lnTo>
                  <a:close/>
                </a:path>
                <a:path w="13808710" h="2324100">
                  <a:moveTo>
                    <a:pt x="10942645" y="2311400"/>
                  </a:moveTo>
                  <a:lnTo>
                    <a:pt x="10912018" y="2311400"/>
                  </a:lnTo>
                  <a:lnTo>
                    <a:pt x="10904663" y="2324100"/>
                  </a:lnTo>
                  <a:lnTo>
                    <a:pt x="10938709" y="2324100"/>
                  </a:lnTo>
                  <a:lnTo>
                    <a:pt x="10942645" y="2311400"/>
                  </a:lnTo>
                  <a:close/>
                </a:path>
                <a:path w="13808710" h="2324100">
                  <a:moveTo>
                    <a:pt x="10954378" y="2311400"/>
                  </a:moveTo>
                  <a:lnTo>
                    <a:pt x="10942645" y="2311400"/>
                  </a:lnTo>
                  <a:lnTo>
                    <a:pt x="10943549" y="2324100"/>
                  </a:lnTo>
                  <a:lnTo>
                    <a:pt x="10947813" y="2324100"/>
                  </a:lnTo>
                  <a:lnTo>
                    <a:pt x="10954378" y="2311400"/>
                  </a:lnTo>
                  <a:close/>
                </a:path>
                <a:path w="13808710" h="2324100">
                  <a:moveTo>
                    <a:pt x="10965722" y="2311400"/>
                  </a:moveTo>
                  <a:lnTo>
                    <a:pt x="10954378" y="2311400"/>
                  </a:lnTo>
                  <a:lnTo>
                    <a:pt x="10962184" y="2324100"/>
                  </a:lnTo>
                  <a:lnTo>
                    <a:pt x="10965722" y="2311400"/>
                  </a:lnTo>
                  <a:close/>
                </a:path>
                <a:path w="13808710" h="2324100">
                  <a:moveTo>
                    <a:pt x="11059218" y="2298700"/>
                  </a:moveTo>
                  <a:lnTo>
                    <a:pt x="10969260" y="2298700"/>
                  </a:lnTo>
                  <a:lnTo>
                    <a:pt x="10973781" y="2311400"/>
                  </a:lnTo>
                  <a:lnTo>
                    <a:pt x="10982651" y="2324100"/>
                  </a:lnTo>
                  <a:lnTo>
                    <a:pt x="11030225" y="2324100"/>
                  </a:lnTo>
                  <a:lnTo>
                    <a:pt x="11041805" y="2311400"/>
                  </a:lnTo>
                  <a:lnTo>
                    <a:pt x="11065316" y="2311400"/>
                  </a:lnTo>
                  <a:lnTo>
                    <a:pt x="11059218" y="2298700"/>
                  </a:lnTo>
                  <a:close/>
                </a:path>
                <a:path w="13808710" h="2324100">
                  <a:moveTo>
                    <a:pt x="11100025" y="2311400"/>
                  </a:moveTo>
                  <a:lnTo>
                    <a:pt x="11045640" y="2311400"/>
                  </a:lnTo>
                  <a:lnTo>
                    <a:pt x="11056487" y="2324100"/>
                  </a:lnTo>
                  <a:lnTo>
                    <a:pt x="11094149" y="2324100"/>
                  </a:lnTo>
                  <a:lnTo>
                    <a:pt x="11100294" y="2312309"/>
                  </a:lnTo>
                  <a:lnTo>
                    <a:pt x="11100025" y="2311400"/>
                  </a:lnTo>
                  <a:close/>
                </a:path>
                <a:path w="13808710" h="2324100">
                  <a:moveTo>
                    <a:pt x="11141360" y="2311400"/>
                  </a:moveTo>
                  <a:lnTo>
                    <a:pt x="11100771" y="2311400"/>
                  </a:lnTo>
                  <a:lnTo>
                    <a:pt x="11100296" y="2312314"/>
                  </a:lnTo>
                  <a:lnTo>
                    <a:pt x="11103776" y="2324100"/>
                  </a:lnTo>
                  <a:lnTo>
                    <a:pt x="11162461" y="2324100"/>
                  </a:lnTo>
                  <a:lnTo>
                    <a:pt x="11141360" y="2311400"/>
                  </a:lnTo>
                  <a:close/>
                </a:path>
                <a:path w="13808710" h="2324100">
                  <a:moveTo>
                    <a:pt x="11247418" y="2311400"/>
                  </a:moveTo>
                  <a:lnTo>
                    <a:pt x="11176848" y="2311400"/>
                  </a:lnTo>
                  <a:lnTo>
                    <a:pt x="11173487" y="2324100"/>
                  </a:lnTo>
                  <a:lnTo>
                    <a:pt x="11243242" y="2324100"/>
                  </a:lnTo>
                  <a:lnTo>
                    <a:pt x="11247418" y="2311400"/>
                  </a:lnTo>
                  <a:close/>
                </a:path>
                <a:path w="13808710" h="2324100">
                  <a:moveTo>
                    <a:pt x="11310362" y="2311400"/>
                  </a:moveTo>
                  <a:lnTo>
                    <a:pt x="11249994" y="2311400"/>
                  </a:lnTo>
                  <a:lnTo>
                    <a:pt x="11259686" y="2324100"/>
                  </a:lnTo>
                  <a:lnTo>
                    <a:pt x="11302760" y="2324100"/>
                  </a:lnTo>
                  <a:lnTo>
                    <a:pt x="11310362" y="2311400"/>
                  </a:lnTo>
                  <a:close/>
                </a:path>
                <a:path w="13808710" h="2324100">
                  <a:moveTo>
                    <a:pt x="11335345" y="2311400"/>
                  </a:moveTo>
                  <a:lnTo>
                    <a:pt x="11310362" y="2311400"/>
                  </a:lnTo>
                  <a:lnTo>
                    <a:pt x="11324947" y="2324100"/>
                  </a:lnTo>
                  <a:lnTo>
                    <a:pt x="11336584" y="2324100"/>
                  </a:lnTo>
                  <a:lnTo>
                    <a:pt x="11335345" y="2311400"/>
                  </a:lnTo>
                  <a:close/>
                </a:path>
                <a:path w="13808710" h="2324100">
                  <a:moveTo>
                    <a:pt x="11350054" y="2311400"/>
                  </a:moveTo>
                  <a:lnTo>
                    <a:pt x="11335345" y="2311400"/>
                  </a:lnTo>
                  <a:lnTo>
                    <a:pt x="11340001" y="2324100"/>
                  </a:lnTo>
                  <a:lnTo>
                    <a:pt x="11344129" y="2324100"/>
                  </a:lnTo>
                  <a:lnTo>
                    <a:pt x="11350054" y="2311400"/>
                  </a:lnTo>
                  <a:close/>
                </a:path>
                <a:path w="13808710" h="2324100">
                  <a:moveTo>
                    <a:pt x="11419031" y="2311400"/>
                  </a:moveTo>
                  <a:lnTo>
                    <a:pt x="11350054" y="2311400"/>
                  </a:lnTo>
                  <a:lnTo>
                    <a:pt x="11360099" y="2324100"/>
                  </a:lnTo>
                  <a:lnTo>
                    <a:pt x="11416353" y="2324100"/>
                  </a:lnTo>
                  <a:lnTo>
                    <a:pt x="11419031" y="2311400"/>
                  </a:lnTo>
                  <a:close/>
                </a:path>
                <a:path w="13808710" h="2324100">
                  <a:moveTo>
                    <a:pt x="11446599" y="2298700"/>
                  </a:moveTo>
                  <a:lnTo>
                    <a:pt x="11085751" y="2298700"/>
                  </a:lnTo>
                  <a:lnTo>
                    <a:pt x="11087227" y="2311400"/>
                  </a:lnTo>
                  <a:lnTo>
                    <a:pt x="11435405" y="2311400"/>
                  </a:lnTo>
                  <a:lnTo>
                    <a:pt x="11440715" y="2324100"/>
                  </a:lnTo>
                  <a:lnTo>
                    <a:pt x="11450960" y="2324100"/>
                  </a:lnTo>
                  <a:lnTo>
                    <a:pt x="11456226" y="2311400"/>
                  </a:lnTo>
                  <a:lnTo>
                    <a:pt x="11446599" y="2298700"/>
                  </a:lnTo>
                  <a:close/>
                </a:path>
                <a:path w="13808710" h="2324100">
                  <a:moveTo>
                    <a:pt x="11484479" y="2260600"/>
                  </a:moveTo>
                  <a:lnTo>
                    <a:pt x="11458808" y="2260600"/>
                  </a:lnTo>
                  <a:lnTo>
                    <a:pt x="11459069" y="2261477"/>
                  </a:lnTo>
                  <a:lnTo>
                    <a:pt x="11464603" y="2273300"/>
                  </a:lnTo>
                  <a:lnTo>
                    <a:pt x="11464109" y="2286000"/>
                  </a:lnTo>
                  <a:lnTo>
                    <a:pt x="11460912" y="2293202"/>
                  </a:lnTo>
                  <a:lnTo>
                    <a:pt x="11461258" y="2298700"/>
                  </a:lnTo>
                  <a:lnTo>
                    <a:pt x="11473027" y="2311400"/>
                  </a:lnTo>
                  <a:lnTo>
                    <a:pt x="11478543" y="2324100"/>
                  </a:lnTo>
                  <a:lnTo>
                    <a:pt x="11491305" y="2324100"/>
                  </a:lnTo>
                  <a:lnTo>
                    <a:pt x="11496461" y="2311400"/>
                  </a:lnTo>
                  <a:lnTo>
                    <a:pt x="11574731" y="2311400"/>
                  </a:lnTo>
                  <a:lnTo>
                    <a:pt x="11558272" y="2298700"/>
                  </a:lnTo>
                  <a:lnTo>
                    <a:pt x="11758946" y="2298700"/>
                  </a:lnTo>
                  <a:lnTo>
                    <a:pt x="11752903" y="2286000"/>
                  </a:lnTo>
                  <a:lnTo>
                    <a:pt x="11702400" y="2286000"/>
                  </a:lnTo>
                  <a:lnTo>
                    <a:pt x="11708860" y="2273300"/>
                  </a:lnTo>
                  <a:lnTo>
                    <a:pt x="11482853" y="2273300"/>
                  </a:lnTo>
                  <a:lnTo>
                    <a:pt x="11484479" y="2260600"/>
                  </a:lnTo>
                  <a:close/>
                </a:path>
                <a:path w="13808710" h="2324100">
                  <a:moveTo>
                    <a:pt x="11532562" y="2311400"/>
                  </a:moveTo>
                  <a:lnTo>
                    <a:pt x="11496461" y="2311400"/>
                  </a:lnTo>
                  <a:lnTo>
                    <a:pt x="11503394" y="2324100"/>
                  </a:lnTo>
                  <a:lnTo>
                    <a:pt x="11531032" y="2324100"/>
                  </a:lnTo>
                  <a:lnTo>
                    <a:pt x="11532562" y="2311400"/>
                  </a:lnTo>
                  <a:close/>
                </a:path>
                <a:path w="13808710" h="2324100">
                  <a:moveTo>
                    <a:pt x="11593179" y="2311400"/>
                  </a:moveTo>
                  <a:lnTo>
                    <a:pt x="11563506" y="2311400"/>
                  </a:lnTo>
                  <a:lnTo>
                    <a:pt x="11562755" y="2324100"/>
                  </a:lnTo>
                  <a:lnTo>
                    <a:pt x="11574993" y="2324100"/>
                  </a:lnTo>
                  <a:lnTo>
                    <a:pt x="11593179" y="2311400"/>
                  </a:lnTo>
                  <a:close/>
                </a:path>
                <a:path w="13808710" h="2324100">
                  <a:moveTo>
                    <a:pt x="11681138" y="2311400"/>
                  </a:moveTo>
                  <a:lnTo>
                    <a:pt x="11593179" y="2311400"/>
                  </a:lnTo>
                  <a:lnTo>
                    <a:pt x="11599836" y="2324100"/>
                  </a:lnTo>
                  <a:lnTo>
                    <a:pt x="11664499" y="2324100"/>
                  </a:lnTo>
                  <a:lnTo>
                    <a:pt x="11681138" y="2311400"/>
                  </a:lnTo>
                  <a:close/>
                </a:path>
                <a:path w="13808710" h="2324100">
                  <a:moveTo>
                    <a:pt x="11694811" y="2311400"/>
                  </a:moveTo>
                  <a:lnTo>
                    <a:pt x="11685523" y="2324100"/>
                  </a:lnTo>
                  <a:lnTo>
                    <a:pt x="11692612" y="2324100"/>
                  </a:lnTo>
                  <a:lnTo>
                    <a:pt x="11694811" y="2311400"/>
                  </a:lnTo>
                  <a:close/>
                </a:path>
                <a:path w="13808710" h="2324100">
                  <a:moveTo>
                    <a:pt x="11758946" y="2298700"/>
                  </a:moveTo>
                  <a:lnTo>
                    <a:pt x="11575135" y="2298700"/>
                  </a:lnTo>
                  <a:lnTo>
                    <a:pt x="11589111" y="2311400"/>
                  </a:lnTo>
                  <a:lnTo>
                    <a:pt x="11705555" y="2311400"/>
                  </a:lnTo>
                  <a:lnTo>
                    <a:pt x="11715847" y="2324100"/>
                  </a:lnTo>
                  <a:lnTo>
                    <a:pt x="11750397" y="2324100"/>
                  </a:lnTo>
                  <a:lnTo>
                    <a:pt x="11761437" y="2311400"/>
                  </a:lnTo>
                  <a:lnTo>
                    <a:pt x="11758946" y="2298700"/>
                  </a:lnTo>
                  <a:close/>
                </a:path>
                <a:path w="13808710" h="2324100">
                  <a:moveTo>
                    <a:pt x="11796181" y="2311400"/>
                  </a:moveTo>
                  <a:lnTo>
                    <a:pt x="11772184" y="2311400"/>
                  </a:lnTo>
                  <a:lnTo>
                    <a:pt x="11782630" y="2324100"/>
                  </a:lnTo>
                  <a:lnTo>
                    <a:pt x="11796181" y="2311400"/>
                  </a:lnTo>
                  <a:close/>
                </a:path>
                <a:path w="13808710" h="2324100">
                  <a:moveTo>
                    <a:pt x="11834178" y="2311400"/>
                  </a:moveTo>
                  <a:lnTo>
                    <a:pt x="11796181" y="2311400"/>
                  </a:lnTo>
                  <a:lnTo>
                    <a:pt x="11807607" y="2324100"/>
                  </a:lnTo>
                  <a:lnTo>
                    <a:pt x="11819432" y="2324100"/>
                  </a:lnTo>
                  <a:lnTo>
                    <a:pt x="11834178" y="2311400"/>
                  </a:lnTo>
                  <a:close/>
                </a:path>
                <a:path w="13808710" h="2324100">
                  <a:moveTo>
                    <a:pt x="11869926" y="2311400"/>
                  </a:moveTo>
                  <a:lnTo>
                    <a:pt x="11834178" y="2311400"/>
                  </a:lnTo>
                  <a:lnTo>
                    <a:pt x="11860988" y="2324100"/>
                  </a:lnTo>
                  <a:lnTo>
                    <a:pt x="11869050" y="2324100"/>
                  </a:lnTo>
                  <a:lnTo>
                    <a:pt x="11869926" y="2311400"/>
                  </a:lnTo>
                  <a:close/>
                </a:path>
                <a:path w="13808710" h="2324100">
                  <a:moveTo>
                    <a:pt x="11920521" y="2311400"/>
                  </a:moveTo>
                  <a:lnTo>
                    <a:pt x="11886709" y="2311400"/>
                  </a:lnTo>
                  <a:lnTo>
                    <a:pt x="11897419" y="2324100"/>
                  </a:lnTo>
                  <a:lnTo>
                    <a:pt x="11908342" y="2324100"/>
                  </a:lnTo>
                  <a:lnTo>
                    <a:pt x="11920521" y="2311400"/>
                  </a:lnTo>
                  <a:close/>
                </a:path>
                <a:path w="13808710" h="2324100">
                  <a:moveTo>
                    <a:pt x="11945034" y="2311400"/>
                  </a:moveTo>
                  <a:lnTo>
                    <a:pt x="11920521" y="2311400"/>
                  </a:lnTo>
                  <a:lnTo>
                    <a:pt x="11918267" y="2324100"/>
                  </a:lnTo>
                  <a:lnTo>
                    <a:pt x="11938653" y="2324100"/>
                  </a:lnTo>
                  <a:lnTo>
                    <a:pt x="11945034" y="2311400"/>
                  </a:lnTo>
                  <a:close/>
                </a:path>
                <a:path w="13808710" h="2324100">
                  <a:moveTo>
                    <a:pt x="11976007" y="2298700"/>
                  </a:moveTo>
                  <a:lnTo>
                    <a:pt x="11779705" y="2298700"/>
                  </a:lnTo>
                  <a:lnTo>
                    <a:pt x="11779887" y="2311400"/>
                  </a:lnTo>
                  <a:lnTo>
                    <a:pt x="11945034" y="2311400"/>
                  </a:lnTo>
                  <a:lnTo>
                    <a:pt x="11962196" y="2324100"/>
                  </a:lnTo>
                  <a:lnTo>
                    <a:pt x="11969021" y="2324100"/>
                  </a:lnTo>
                  <a:lnTo>
                    <a:pt x="11971596" y="2311400"/>
                  </a:lnTo>
                  <a:lnTo>
                    <a:pt x="11976007" y="2298700"/>
                  </a:lnTo>
                  <a:close/>
                </a:path>
                <a:path w="13808710" h="2324100">
                  <a:moveTo>
                    <a:pt x="12009346" y="2311400"/>
                  </a:moveTo>
                  <a:lnTo>
                    <a:pt x="11984965" y="2311400"/>
                  </a:lnTo>
                  <a:lnTo>
                    <a:pt x="12000079" y="2324100"/>
                  </a:lnTo>
                  <a:lnTo>
                    <a:pt x="12005199" y="2324100"/>
                  </a:lnTo>
                  <a:lnTo>
                    <a:pt x="12009346" y="2311400"/>
                  </a:lnTo>
                  <a:close/>
                </a:path>
                <a:path w="13808710" h="2324100">
                  <a:moveTo>
                    <a:pt x="12069052" y="2286000"/>
                  </a:moveTo>
                  <a:lnTo>
                    <a:pt x="11967337" y="2286000"/>
                  </a:lnTo>
                  <a:lnTo>
                    <a:pt x="11967588" y="2298700"/>
                  </a:lnTo>
                  <a:lnTo>
                    <a:pt x="11996751" y="2298700"/>
                  </a:lnTo>
                  <a:lnTo>
                    <a:pt x="11991797" y="2311400"/>
                  </a:lnTo>
                  <a:lnTo>
                    <a:pt x="12016351" y="2311400"/>
                  </a:lnTo>
                  <a:lnTo>
                    <a:pt x="12035824" y="2324100"/>
                  </a:lnTo>
                  <a:lnTo>
                    <a:pt x="12053266" y="2311400"/>
                  </a:lnTo>
                  <a:lnTo>
                    <a:pt x="12065596" y="2298700"/>
                  </a:lnTo>
                  <a:lnTo>
                    <a:pt x="12067638" y="2292413"/>
                  </a:lnTo>
                  <a:lnTo>
                    <a:pt x="12069052" y="2286000"/>
                  </a:lnTo>
                  <a:close/>
                </a:path>
                <a:path w="13808710" h="2324100">
                  <a:moveTo>
                    <a:pt x="12086038" y="2247900"/>
                  </a:moveTo>
                  <a:lnTo>
                    <a:pt x="12076487" y="2260600"/>
                  </a:lnTo>
                  <a:lnTo>
                    <a:pt x="12066552" y="2271127"/>
                  </a:lnTo>
                  <a:lnTo>
                    <a:pt x="12068285" y="2273300"/>
                  </a:lnTo>
                  <a:lnTo>
                    <a:pt x="12069732" y="2286000"/>
                  </a:lnTo>
                  <a:lnTo>
                    <a:pt x="12067626" y="2292466"/>
                  </a:lnTo>
                  <a:lnTo>
                    <a:pt x="12063452" y="2311400"/>
                  </a:lnTo>
                  <a:lnTo>
                    <a:pt x="12067201" y="2324100"/>
                  </a:lnTo>
                  <a:lnTo>
                    <a:pt x="12091289" y="2324100"/>
                  </a:lnTo>
                  <a:lnTo>
                    <a:pt x="12094715" y="2311400"/>
                  </a:lnTo>
                  <a:lnTo>
                    <a:pt x="12511363" y="2311400"/>
                  </a:lnTo>
                  <a:lnTo>
                    <a:pt x="12518273" y="2298700"/>
                  </a:lnTo>
                  <a:lnTo>
                    <a:pt x="12662895" y="2298700"/>
                  </a:lnTo>
                  <a:lnTo>
                    <a:pt x="12662943" y="2286000"/>
                  </a:lnTo>
                  <a:lnTo>
                    <a:pt x="12206230" y="2286000"/>
                  </a:lnTo>
                  <a:lnTo>
                    <a:pt x="12207036" y="2273300"/>
                  </a:lnTo>
                  <a:lnTo>
                    <a:pt x="12116594" y="2273300"/>
                  </a:lnTo>
                  <a:lnTo>
                    <a:pt x="12095806" y="2260600"/>
                  </a:lnTo>
                  <a:lnTo>
                    <a:pt x="12082621" y="2260600"/>
                  </a:lnTo>
                  <a:lnTo>
                    <a:pt x="12086038" y="2247900"/>
                  </a:lnTo>
                  <a:close/>
                </a:path>
                <a:path w="13808710" h="2324100">
                  <a:moveTo>
                    <a:pt x="12096690" y="2311400"/>
                  </a:moveTo>
                  <a:lnTo>
                    <a:pt x="12094715" y="2311400"/>
                  </a:lnTo>
                  <a:lnTo>
                    <a:pt x="12091289" y="2324100"/>
                  </a:lnTo>
                  <a:lnTo>
                    <a:pt x="12096690" y="2311400"/>
                  </a:lnTo>
                  <a:close/>
                </a:path>
                <a:path w="13808710" h="2324100">
                  <a:moveTo>
                    <a:pt x="12160336" y="2311400"/>
                  </a:moveTo>
                  <a:lnTo>
                    <a:pt x="12096690" y="2311400"/>
                  </a:lnTo>
                  <a:lnTo>
                    <a:pt x="12091289" y="2324100"/>
                  </a:lnTo>
                  <a:lnTo>
                    <a:pt x="12152290" y="2324100"/>
                  </a:lnTo>
                  <a:lnTo>
                    <a:pt x="12160336" y="2311400"/>
                  </a:lnTo>
                  <a:close/>
                </a:path>
                <a:path w="13808710" h="2324100">
                  <a:moveTo>
                    <a:pt x="12188671" y="2311400"/>
                  </a:moveTo>
                  <a:lnTo>
                    <a:pt x="12164994" y="2311400"/>
                  </a:lnTo>
                  <a:lnTo>
                    <a:pt x="12169384" y="2324100"/>
                  </a:lnTo>
                  <a:lnTo>
                    <a:pt x="12180828" y="2324100"/>
                  </a:lnTo>
                  <a:lnTo>
                    <a:pt x="12188671" y="2311400"/>
                  </a:lnTo>
                  <a:close/>
                </a:path>
                <a:path w="13808710" h="2324100">
                  <a:moveTo>
                    <a:pt x="12223601" y="2311400"/>
                  </a:moveTo>
                  <a:lnTo>
                    <a:pt x="12188671" y="2311400"/>
                  </a:lnTo>
                  <a:lnTo>
                    <a:pt x="12195830" y="2324100"/>
                  </a:lnTo>
                  <a:lnTo>
                    <a:pt x="12206181" y="2324100"/>
                  </a:lnTo>
                  <a:lnTo>
                    <a:pt x="12223601" y="2311400"/>
                  </a:lnTo>
                  <a:close/>
                </a:path>
                <a:path w="13808710" h="2324100">
                  <a:moveTo>
                    <a:pt x="12320338" y="2311400"/>
                  </a:moveTo>
                  <a:lnTo>
                    <a:pt x="12250253" y="2311400"/>
                  </a:lnTo>
                  <a:lnTo>
                    <a:pt x="12260050" y="2324100"/>
                  </a:lnTo>
                  <a:lnTo>
                    <a:pt x="12318446" y="2324100"/>
                  </a:lnTo>
                  <a:lnTo>
                    <a:pt x="12320338" y="2311400"/>
                  </a:lnTo>
                  <a:close/>
                </a:path>
                <a:path w="13808710" h="2324100">
                  <a:moveTo>
                    <a:pt x="12384624" y="2311400"/>
                  </a:moveTo>
                  <a:lnTo>
                    <a:pt x="12334031" y="2311400"/>
                  </a:lnTo>
                  <a:lnTo>
                    <a:pt x="12344299" y="2324100"/>
                  </a:lnTo>
                  <a:lnTo>
                    <a:pt x="12381926" y="2324100"/>
                  </a:lnTo>
                  <a:lnTo>
                    <a:pt x="12384624" y="2311400"/>
                  </a:lnTo>
                  <a:close/>
                </a:path>
                <a:path w="13808710" h="2324100">
                  <a:moveTo>
                    <a:pt x="12400007" y="2311400"/>
                  </a:moveTo>
                  <a:lnTo>
                    <a:pt x="12384624" y="2311400"/>
                  </a:lnTo>
                  <a:lnTo>
                    <a:pt x="12388266" y="2324100"/>
                  </a:lnTo>
                  <a:lnTo>
                    <a:pt x="12400007" y="2311400"/>
                  </a:lnTo>
                  <a:close/>
                </a:path>
                <a:path w="13808710" h="2324100">
                  <a:moveTo>
                    <a:pt x="12412171" y="2311400"/>
                  </a:moveTo>
                  <a:lnTo>
                    <a:pt x="12404055" y="2311400"/>
                  </a:lnTo>
                  <a:lnTo>
                    <a:pt x="12406185" y="2324100"/>
                  </a:lnTo>
                  <a:lnTo>
                    <a:pt x="12412171" y="2311400"/>
                  </a:lnTo>
                  <a:close/>
                </a:path>
                <a:path w="13808710" h="2324100">
                  <a:moveTo>
                    <a:pt x="12443752" y="2311400"/>
                  </a:moveTo>
                  <a:lnTo>
                    <a:pt x="12422286" y="2311400"/>
                  </a:lnTo>
                  <a:lnTo>
                    <a:pt x="12427851" y="2324100"/>
                  </a:lnTo>
                  <a:lnTo>
                    <a:pt x="12433472" y="2324100"/>
                  </a:lnTo>
                  <a:lnTo>
                    <a:pt x="12443752" y="2311400"/>
                  </a:lnTo>
                  <a:close/>
                </a:path>
                <a:path w="13808710" h="2324100">
                  <a:moveTo>
                    <a:pt x="12457023" y="2311400"/>
                  </a:moveTo>
                  <a:lnTo>
                    <a:pt x="12443752" y="2311400"/>
                  </a:lnTo>
                  <a:lnTo>
                    <a:pt x="12441852" y="2324100"/>
                  </a:lnTo>
                  <a:lnTo>
                    <a:pt x="12446415" y="2324100"/>
                  </a:lnTo>
                  <a:lnTo>
                    <a:pt x="12457023" y="2311400"/>
                  </a:lnTo>
                  <a:close/>
                </a:path>
                <a:path w="13808710" h="2324100">
                  <a:moveTo>
                    <a:pt x="12511363" y="2311400"/>
                  </a:moveTo>
                  <a:lnTo>
                    <a:pt x="12473258" y="2311400"/>
                  </a:lnTo>
                  <a:lnTo>
                    <a:pt x="12492808" y="2324100"/>
                  </a:lnTo>
                  <a:lnTo>
                    <a:pt x="12504192" y="2324100"/>
                  </a:lnTo>
                  <a:lnTo>
                    <a:pt x="12511363" y="2311400"/>
                  </a:lnTo>
                  <a:close/>
                </a:path>
                <a:path w="13808710" h="2324100">
                  <a:moveTo>
                    <a:pt x="12662895" y="2298700"/>
                  </a:moveTo>
                  <a:lnTo>
                    <a:pt x="12518273" y="2298700"/>
                  </a:lnTo>
                  <a:lnTo>
                    <a:pt x="12522200" y="2311400"/>
                  </a:lnTo>
                  <a:lnTo>
                    <a:pt x="12531820" y="2324100"/>
                  </a:lnTo>
                  <a:lnTo>
                    <a:pt x="12575877" y="2324100"/>
                  </a:lnTo>
                  <a:lnTo>
                    <a:pt x="12569342" y="2311400"/>
                  </a:lnTo>
                  <a:lnTo>
                    <a:pt x="12666189" y="2311400"/>
                  </a:lnTo>
                  <a:lnTo>
                    <a:pt x="12668707" y="2307001"/>
                  </a:lnTo>
                  <a:lnTo>
                    <a:pt x="12662895" y="2298700"/>
                  </a:lnTo>
                  <a:close/>
                </a:path>
                <a:path w="13808710" h="2324100">
                  <a:moveTo>
                    <a:pt x="12588985" y="2311400"/>
                  </a:moveTo>
                  <a:lnTo>
                    <a:pt x="12570167" y="2311400"/>
                  </a:lnTo>
                  <a:lnTo>
                    <a:pt x="12575877" y="2324100"/>
                  </a:lnTo>
                  <a:lnTo>
                    <a:pt x="12582711" y="2324100"/>
                  </a:lnTo>
                  <a:lnTo>
                    <a:pt x="12588985" y="2311400"/>
                  </a:lnTo>
                  <a:close/>
                </a:path>
                <a:path w="13808710" h="2324100">
                  <a:moveTo>
                    <a:pt x="12617149" y="2311400"/>
                  </a:moveTo>
                  <a:lnTo>
                    <a:pt x="12595206" y="2311400"/>
                  </a:lnTo>
                  <a:lnTo>
                    <a:pt x="12603789" y="2324100"/>
                  </a:lnTo>
                  <a:lnTo>
                    <a:pt x="12617149" y="2311400"/>
                  </a:lnTo>
                  <a:close/>
                </a:path>
                <a:path w="13808710" h="2324100">
                  <a:moveTo>
                    <a:pt x="12655389" y="2311400"/>
                  </a:moveTo>
                  <a:lnTo>
                    <a:pt x="12634326" y="2311400"/>
                  </a:lnTo>
                  <a:lnTo>
                    <a:pt x="12643808" y="2324100"/>
                  </a:lnTo>
                  <a:lnTo>
                    <a:pt x="12655389" y="2311400"/>
                  </a:lnTo>
                  <a:close/>
                </a:path>
                <a:path w="13808710" h="2324100">
                  <a:moveTo>
                    <a:pt x="12779080" y="2298700"/>
                  </a:moveTo>
                  <a:lnTo>
                    <a:pt x="12673487" y="2298700"/>
                  </a:lnTo>
                  <a:lnTo>
                    <a:pt x="12668712" y="2307008"/>
                  </a:lnTo>
                  <a:lnTo>
                    <a:pt x="12671786" y="2311400"/>
                  </a:lnTo>
                  <a:lnTo>
                    <a:pt x="12675505" y="2324100"/>
                  </a:lnTo>
                  <a:lnTo>
                    <a:pt x="12690986" y="2324100"/>
                  </a:lnTo>
                  <a:lnTo>
                    <a:pt x="12709383" y="2311400"/>
                  </a:lnTo>
                  <a:lnTo>
                    <a:pt x="12775541" y="2311400"/>
                  </a:lnTo>
                  <a:lnTo>
                    <a:pt x="12779080" y="2298700"/>
                  </a:lnTo>
                  <a:close/>
                </a:path>
                <a:path w="13808710" h="2324100">
                  <a:moveTo>
                    <a:pt x="12752465" y="2311400"/>
                  </a:moveTo>
                  <a:lnTo>
                    <a:pt x="12721848" y="2311400"/>
                  </a:lnTo>
                  <a:lnTo>
                    <a:pt x="12714487" y="2324100"/>
                  </a:lnTo>
                  <a:lnTo>
                    <a:pt x="12748529" y="2324100"/>
                  </a:lnTo>
                  <a:lnTo>
                    <a:pt x="12752465" y="2311400"/>
                  </a:lnTo>
                  <a:close/>
                </a:path>
                <a:path w="13808710" h="2324100">
                  <a:moveTo>
                    <a:pt x="12764197" y="2311400"/>
                  </a:moveTo>
                  <a:lnTo>
                    <a:pt x="12752465" y="2311400"/>
                  </a:lnTo>
                  <a:lnTo>
                    <a:pt x="12753368" y="2324100"/>
                  </a:lnTo>
                  <a:lnTo>
                    <a:pt x="12757632" y="2324100"/>
                  </a:lnTo>
                  <a:lnTo>
                    <a:pt x="12764197" y="2311400"/>
                  </a:lnTo>
                  <a:close/>
                </a:path>
                <a:path w="13808710" h="2324100">
                  <a:moveTo>
                    <a:pt x="12775541" y="2311400"/>
                  </a:moveTo>
                  <a:lnTo>
                    <a:pt x="12764197" y="2311400"/>
                  </a:lnTo>
                  <a:lnTo>
                    <a:pt x="12772003" y="2324100"/>
                  </a:lnTo>
                  <a:lnTo>
                    <a:pt x="12775541" y="2311400"/>
                  </a:lnTo>
                  <a:close/>
                </a:path>
                <a:path w="13808710" h="2324100">
                  <a:moveTo>
                    <a:pt x="12869037" y="2298700"/>
                  </a:moveTo>
                  <a:lnTo>
                    <a:pt x="12779080" y="2298700"/>
                  </a:lnTo>
                  <a:lnTo>
                    <a:pt x="12783600" y="2311400"/>
                  </a:lnTo>
                  <a:lnTo>
                    <a:pt x="12792471" y="2324100"/>
                  </a:lnTo>
                  <a:lnTo>
                    <a:pt x="12840044" y="2324100"/>
                  </a:lnTo>
                  <a:lnTo>
                    <a:pt x="12851624" y="2311400"/>
                  </a:lnTo>
                  <a:lnTo>
                    <a:pt x="12875135" y="2311400"/>
                  </a:lnTo>
                  <a:lnTo>
                    <a:pt x="12869037" y="2298700"/>
                  </a:lnTo>
                  <a:close/>
                </a:path>
                <a:path w="13808710" h="2324100">
                  <a:moveTo>
                    <a:pt x="12909849" y="2311400"/>
                  </a:moveTo>
                  <a:lnTo>
                    <a:pt x="12855459" y="2311400"/>
                  </a:lnTo>
                  <a:lnTo>
                    <a:pt x="12866307" y="2324100"/>
                  </a:lnTo>
                  <a:lnTo>
                    <a:pt x="12903968" y="2324100"/>
                  </a:lnTo>
                  <a:lnTo>
                    <a:pt x="12910117" y="2312309"/>
                  </a:lnTo>
                  <a:lnTo>
                    <a:pt x="12909849" y="2311400"/>
                  </a:lnTo>
                  <a:close/>
                </a:path>
                <a:path w="13808710" h="2324100">
                  <a:moveTo>
                    <a:pt x="12954458" y="2311400"/>
                  </a:moveTo>
                  <a:lnTo>
                    <a:pt x="12910592" y="2311400"/>
                  </a:lnTo>
                  <a:lnTo>
                    <a:pt x="12910119" y="2312314"/>
                  </a:lnTo>
                  <a:lnTo>
                    <a:pt x="12913599" y="2324100"/>
                  </a:lnTo>
                  <a:lnTo>
                    <a:pt x="12972751" y="2324100"/>
                  </a:lnTo>
                  <a:lnTo>
                    <a:pt x="12954458" y="2311400"/>
                  </a:lnTo>
                  <a:close/>
                </a:path>
                <a:path w="13808710" h="2324100">
                  <a:moveTo>
                    <a:pt x="13090420" y="2311400"/>
                  </a:moveTo>
                  <a:lnTo>
                    <a:pt x="12993860" y="2311400"/>
                  </a:lnTo>
                  <a:lnTo>
                    <a:pt x="12988971" y="2324100"/>
                  </a:lnTo>
                  <a:lnTo>
                    <a:pt x="13084940" y="2324100"/>
                  </a:lnTo>
                  <a:lnTo>
                    <a:pt x="13090420" y="2311400"/>
                  </a:lnTo>
                  <a:close/>
                </a:path>
                <a:path w="13808710" h="2324100">
                  <a:moveTo>
                    <a:pt x="13157992" y="2311400"/>
                  </a:moveTo>
                  <a:lnTo>
                    <a:pt x="13093718" y="2311400"/>
                  </a:lnTo>
                  <a:lnTo>
                    <a:pt x="13105133" y="2324100"/>
                  </a:lnTo>
                  <a:lnTo>
                    <a:pt x="13157934" y="2324100"/>
                  </a:lnTo>
                  <a:lnTo>
                    <a:pt x="13157992" y="2311400"/>
                  </a:lnTo>
                  <a:close/>
                </a:path>
                <a:path w="13808710" h="2324100">
                  <a:moveTo>
                    <a:pt x="13194818" y="2311400"/>
                  </a:moveTo>
                  <a:lnTo>
                    <a:pt x="13166548" y="2311400"/>
                  </a:lnTo>
                  <a:lnTo>
                    <a:pt x="13183084" y="2324100"/>
                  </a:lnTo>
                  <a:lnTo>
                    <a:pt x="13196280" y="2324100"/>
                  </a:lnTo>
                  <a:lnTo>
                    <a:pt x="13194818" y="2311400"/>
                  </a:lnTo>
                  <a:close/>
                </a:path>
                <a:path w="13808710" h="2324100">
                  <a:moveTo>
                    <a:pt x="13204557" y="2311400"/>
                  </a:moveTo>
                  <a:lnTo>
                    <a:pt x="13194818" y="2311400"/>
                  </a:lnTo>
                  <a:lnTo>
                    <a:pt x="13200140" y="2324100"/>
                  </a:lnTo>
                  <a:lnTo>
                    <a:pt x="13204557" y="2311400"/>
                  </a:lnTo>
                  <a:close/>
                </a:path>
                <a:path w="13808710" h="2324100">
                  <a:moveTo>
                    <a:pt x="13243731" y="2311400"/>
                  </a:moveTo>
                  <a:lnTo>
                    <a:pt x="13210860" y="2311400"/>
                  </a:lnTo>
                  <a:lnTo>
                    <a:pt x="13221843" y="2324100"/>
                  </a:lnTo>
                  <a:lnTo>
                    <a:pt x="13237318" y="2324100"/>
                  </a:lnTo>
                  <a:lnTo>
                    <a:pt x="13243731" y="2311400"/>
                  </a:lnTo>
                  <a:close/>
                </a:path>
                <a:path w="13808710" h="2324100">
                  <a:moveTo>
                    <a:pt x="6877863" y="2311400"/>
                  </a:moveTo>
                  <a:lnTo>
                    <a:pt x="6877116" y="2311400"/>
                  </a:lnTo>
                  <a:lnTo>
                    <a:pt x="6877386" y="2312314"/>
                  </a:lnTo>
                  <a:lnTo>
                    <a:pt x="6877863" y="2311400"/>
                  </a:lnTo>
                  <a:close/>
                </a:path>
                <a:path w="13808710" h="2324100">
                  <a:moveTo>
                    <a:pt x="8084408" y="2311400"/>
                  </a:moveTo>
                  <a:lnTo>
                    <a:pt x="8083662" y="2311400"/>
                  </a:lnTo>
                  <a:lnTo>
                    <a:pt x="8083932" y="2312314"/>
                  </a:lnTo>
                  <a:lnTo>
                    <a:pt x="8084408" y="2311400"/>
                  </a:lnTo>
                  <a:close/>
                </a:path>
                <a:path w="13808710" h="2324100">
                  <a:moveTo>
                    <a:pt x="9894227" y="2311400"/>
                  </a:moveTo>
                  <a:lnTo>
                    <a:pt x="9893481" y="2311400"/>
                  </a:lnTo>
                  <a:lnTo>
                    <a:pt x="9893751" y="2312314"/>
                  </a:lnTo>
                  <a:lnTo>
                    <a:pt x="9894227" y="2311400"/>
                  </a:lnTo>
                  <a:close/>
                </a:path>
                <a:path w="13808710" h="2324100">
                  <a:moveTo>
                    <a:pt x="2051675" y="2311400"/>
                  </a:moveTo>
                  <a:lnTo>
                    <a:pt x="2050929" y="2311400"/>
                  </a:lnTo>
                  <a:lnTo>
                    <a:pt x="2051198" y="2312313"/>
                  </a:lnTo>
                  <a:lnTo>
                    <a:pt x="2051675" y="2311400"/>
                  </a:lnTo>
                  <a:close/>
                </a:path>
                <a:path w="13808710" h="2324100">
                  <a:moveTo>
                    <a:pt x="4464768" y="2311400"/>
                  </a:moveTo>
                  <a:lnTo>
                    <a:pt x="4464022" y="2311400"/>
                  </a:lnTo>
                  <a:lnTo>
                    <a:pt x="4464291" y="2312313"/>
                  </a:lnTo>
                  <a:lnTo>
                    <a:pt x="4464768" y="2311400"/>
                  </a:lnTo>
                  <a:close/>
                </a:path>
                <a:path w="13808710" h="2324100">
                  <a:moveTo>
                    <a:pt x="11100771" y="2311400"/>
                  </a:moveTo>
                  <a:lnTo>
                    <a:pt x="11100025" y="2311400"/>
                  </a:lnTo>
                  <a:lnTo>
                    <a:pt x="11100295" y="2312313"/>
                  </a:lnTo>
                  <a:lnTo>
                    <a:pt x="11100771" y="2311400"/>
                  </a:lnTo>
                  <a:close/>
                </a:path>
                <a:path w="13808710" h="2324100">
                  <a:moveTo>
                    <a:pt x="12910592" y="2311400"/>
                  </a:moveTo>
                  <a:lnTo>
                    <a:pt x="12909849" y="2311400"/>
                  </a:lnTo>
                  <a:lnTo>
                    <a:pt x="12910117" y="2312309"/>
                  </a:lnTo>
                  <a:lnTo>
                    <a:pt x="12910592" y="2311400"/>
                  </a:lnTo>
                  <a:close/>
                </a:path>
                <a:path w="13808710" h="2324100">
                  <a:moveTo>
                    <a:pt x="462288" y="2298700"/>
                  </a:moveTo>
                  <a:lnTo>
                    <a:pt x="443477" y="2298700"/>
                  </a:lnTo>
                  <a:lnTo>
                    <a:pt x="455968" y="2311400"/>
                  </a:lnTo>
                  <a:lnTo>
                    <a:pt x="462288" y="2298700"/>
                  </a:lnTo>
                  <a:close/>
                </a:path>
                <a:path w="13808710" h="2324100">
                  <a:moveTo>
                    <a:pt x="498655" y="2298700"/>
                  </a:moveTo>
                  <a:lnTo>
                    <a:pt x="482258" y="2298700"/>
                  </a:lnTo>
                  <a:lnTo>
                    <a:pt x="475874" y="2311400"/>
                  </a:lnTo>
                  <a:lnTo>
                    <a:pt x="493824" y="2311400"/>
                  </a:lnTo>
                  <a:lnTo>
                    <a:pt x="498655" y="2298700"/>
                  </a:lnTo>
                  <a:close/>
                </a:path>
                <a:path w="13808710" h="2324100">
                  <a:moveTo>
                    <a:pt x="1509674" y="2298700"/>
                  </a:moveTo>
                  <a:lnTo>
                    <a:pt x="1508939" y="2311400"/>
                  </a:lnTo>
                  <a:lnTo>
                    <a:pt x="1524242" y="2311400"/>
                  </a:lnTo>
                  <a:lnTo>
                    <a:pt x="1509674" y="2298700"/>
                  </a:lnTo>
                  <a:close/>
                </a:path>
                <a:path w="13808710" h="2324100">
                  <a:moveTo>
                    <a:pt x="2716221" y="2298700"/>
                  </a:moveTo>
                  <a:lnTo>
                    <a:pt x="2715486" y="2311400"/>
                  </a:lnTo>
                  <a:lnTo>
                    <a:pt x="2730789" y="2311400"/>
                  </a:lnTo>
                  <a:lnTo>
                    <a:pt x="2716221" y="2298700"/>
                  </a:lnTo>
                  <a:close/>
                </a:path>
                <a:path w="13808710" h="2324100">
                  <a:moveTo>
                    <a:pt x="3922767" y="2298700"/>
                  </a:moveTo>
                  <a:lnTo>
                    <a:pt x="3922032" y="2311400"/>
                  </a:lnTo>
                  <a:lnTo>
                    <a:pt x="3937335" y="2311400"/>
                  </a:lnTo>
                  <a:lnTo>
                    <a:pt x="3922767" y="2298700"/>
                  </a:lnTo>
                  <a:close/>
                </a:path>
                <a:path w="13808710" h="2324100">
                  <a:moveTo>
                    <a:pt x="5732591" y="2298700"/>
                  </a:moveTo>
                  <a:lnTo>
                    <a:pt x="5731855" y="2311400"/>
                  </a:lnTo>
                  <a:lnTo>
                    <a:pt x="5747160" y="2311400"/>
                  </a:lnTo>
                  <a:lnTo>
                    <a:pt x="5732591" y="2298700"/>
                  </a:lnTo>
                  <a:close/>
                </a:path>
                <a:path w="13808710" h="2324100">
                  <a:moveTo>
                    <a:pt x="7542410" y="2298700"/>
                  </a:moveTo>
                  <a:lnTo>
                    <a:pt x="7541674" y="2311400"/>
                  </a:lnTo>
                  <a:lnTo>
                    <a:pt x="7556979" y="2311400"/>
                  </a:lnTo>
                  <a:lnTo>
                    <a:pt x="7542410" y="2298700"/>
                  </a:lnTo>
                  <a:close/>
                </a:path>
                <a:path w="13808710" h="2324100">
                  <a:moveTo>
                    <a:pt x="8748951" y="2298700"/>
                  </a:moveTo>
                  <a:lnTo>
                    <a:pt x="8748219" y="2311400"/>
                  </a:lnTo>
                  <a:lnTo>
                    <a:pt x="8763518" y="2311400"/>
                  </a:lnTo>
                  <a:lnTo>
                    <a:pt x="8748951" y="2298700"/>
                  </a:lnTo>
                  <a:close/>
                </a:path>
                <a:path w="13808710" h="2324100">
                  <a:moveTo>
                    <a:pt x="10558770" y="2298700"/>
                  </a:moveTo>
                  <a:lnTo>
                    <a:pt x="10558038" y="2311400"/>
                  </a:lnTo>
                  <a:lnTo>
                    <a:pt x="10573337" y="2311400"/>
                  </a:lnTo>
                  <a:lnTo>
                    <a:pt x="10558770" y="2298700"/>
                  </a:lnTo>
                  <a:close/>
                </a:path>
                <a:path w="13808710" h="2324100">
                  <a:moveTo>
                    <a:pt x="11765318" y="2298700"/>
                  </a:moveTo>
                  <a:lnTo>
                    <a:pt x="11764582" y="2311400"/>
                  </a:lnTo>
                  <a:lnTo>
                    <a:pt x="11779887" y="2311400"/>
                  </a:lnTo>
                  <a:lnTo>
                    <a:pt x="11765318" y="2298700"/>
                  </a:lnTo>
                  <a:close/>
                </a:path>
                <a:path w="13808710" h="2324100">
                  <a:moveTo>
                    <a:pt x="13280268" y="2298700"/>
                  </a:moveTo>
                  <a:lnTo>
                    <a:pt x="12895570" y="2298700"/>
                  </a:lnTo>
                  <a:lnTo>
                    <a:pt x="12897046" y="2311400"/>
                  </a:lnTo>
                  <a:lnTo>
                    <a:pt x="13278352" y="2311400"/>
                  </a:lnTo>
                  <a:lnTo>
                    <a:pt x="13280268" y="2298700"/>
                  </a:lnTo>
                  <a:close/>
                </a:path>
                <a:path w="13808710" h="2324100">
                  <a:moveTo>
                    <a:pt x="13314052" y="2298700"/>
                  </a:moveTo>
                  <a:lnTo>
                    <a:pt x="13295160" y="2298700"/>
                  </a:lnTo>
                  <a:lnTo>
                    <a:pt x="13301334" y="2311400"/>
                  </a:lnTo>
                  <a:lnTo>
                    <a:pt x="13310283" y="2311400"/>
                  </a:lnTo>
                  <a:lnTo>
                    <a:pt x="13314052" y="2298700"/>
                  </a:lnTo>
                  <a:close/>
                </a:path>
                <a:path w="13808710" h="2324100">
                  <a:moveTo>
                    <a:pt x="13328686" y="2235200"/>
                  </a:moveTo>
                  <a:lnTo>
                    <a:pt x="13321486" y="2248060"/>
                  </a:lnTo>
                  <a:lnTo>
                    <a:pt x="13315553" y="2257493"/>
                  </a:lnTo>
                  <a:lnTo>
                    <a:pt x="13317132" y="2260600"/>
                  </a:lnTo>
                  <a:lnTo>
                    <a:pt x="13318151" y="2273300"/>
                  </a:lnTo>
                  <a:lnTo>
                    <a:pt x="13316354" y="2280012"/>
                  </a:lnTo>
                  <a:lnTo>
                    <a:pt x="13320398" y="2286000"/>
                  </a:lnTo>
                  <a:lnTo>
                    <a:pt x="13317938" y="2298700"/>
                  </a:lnTo>
                  <a:lnTo>
                    <a:pt x="13322788" y="2311400"/>
                  </a:lnTo>
                  <a:lnTo>
                    <a:pt x="13353295" y="2311400"/>
                  </a:lnTo>
                  <a:lnTo>
                    <a:pt x="13371993" y="2298700"/>
                  </a:lnTo>
                  <a:lnTo>
                    <a:pt x="13371064" y="2298700"/>
                  </a:lnTo>
                  <a:lnTo>
                    <a:pt x="13373873" y="2286000"/>
                  </a:lnTo>
                  <a:lnTo>
                    <a:pt x="13432629" y="2286000"/>
                  </a:lnTo>
                  <a:lnTo>
                    <a:pt x="13441554" y="2273300"/>
                  </a:lnTo>
                  <a:lnTo>
                    <a:pt x="13369388" y="2273300"/>
                  </a:lnTo>
                  <a:lnTo>
                    <a:pt x="13370435" y="2260600"/>
                  </a:lnTo>
                  <a:lnTo>
                    <a:pt x="13376312" y="2260600"/>
                  </a:lnTo>
                  <a:lnTo>
                    <a:pt x="13364425" y="2247900"/>
                  </a:lnTo>
                  <a:lnTo>
                    <a:pt x="13327798" y="2247900"/>
                  </a:lnTo>
                  <a:lnTo>
                    <a:pt x="13328686" y="2235200"/>
                  </a:lnTo>
                  <a:close/>
                </a:path>
                <a:path w="13808710" h="2324100">
                  <a:moveTo>
                    <a:pt x="12669004" y="2278522"/>
                  </a:moveTo>
                  <a:lnTo>
                    <a:pt x="12662943" y="2286000"/>
                  </a:lnTo>
                  <a:lnTo>
                    <a:pt x="12662895" y="2298700"/>
                  </a:lnTo>
                  <a:lnTo>
                    <a:pt x="12668712" y="2307008"/>
                  </a:lnTo>
                  <a:lnTo>
                    <a:pt x="12673487" y="2298700"/>
                  </a:lnTo>
                  <a:lnTo>
                    <a:pt x="12675725" y="2298700"/>
                  </a:lnTo>
                  <a:lnTo>
                    <a:pt x="12671347" y="2286000"/>
                  </a:lnTo>
                  <a:lnTo>
                    <a:pt x="12670950" y="2286000"/>
                  </a:lnTo>
                  <a:lnTo>
                    <a:pt x="12669004" y="2278522"/>
                  </a:lnTo>
                  <a:close/>
                </a:path>
                <a:path w="13808710" h="2324100">
                  <a:moveTo>
                    <a:pt x="9652636" y="2278521"/>
                  </a:moveTo>
                  <a:lnTo>
                    <a:pt x="9646575" y="2286000"/>
                  </a:lnTo>
                  <a:lnTo>
                    <a:pt x="9646530" y="2298700"/>
                  </a:lnTo>
                  <a:lnTo>
                    <a:pt x="9652347" y="2307002"/>
                  </a:lnTo>
                  <a:lnTo>
                    <a:pt x="9657118" y="2298700"/>
                  </a:lnTo>
                  <a:lnTo>
                    <a:pt x="9659356" y="2298700"/>
                  </a:lnTo>
                  <a:lnTo>
                    <a:pt x="9654978" y="2286000"/>
                  </a:lnTo>
                  <a:lnTo>
                    <a:pt x="9654581" y="2286000"/>
                  </a:lnTo>
                  <a:lnTo>
                    <a:pt x="9652636" y="2278521"/>
                  </a:lnTo>
                  <a:close/>
                </a:path>
                <a:path w="13808710" h="2324100">
                  <a:moveTo>
                    <a:pt x="6636268" y="2278524"/>
                  </a:moveTo>
                  <a:lnTo>
                    <a:pt x="6630210" y="2286000"/>
                  </a:lnTo>
                  <a:lnTo>
                    <a:pt x="6630166" y="2298700"/>
                  </a:lnTo>
                  <a:lnTo>
                    <a:pt x="6635979" y="2307001"/>
                  </a:lnTo>
                  <a:lnTo>
                    <a:pt x="6640749" y="2298700"/>
                  </a:lnTo>
                  <a:lnTo>
                    <a:pt x="6642988" y="2298700"/>
                  </a:lnTo>
                  <a:lnTo>
                    <a:pt x="6638609" y="2286000"/>
                  </a:lnTo>
                  <a:lnTo>
                    <a:pt x="6638212" y="2286000"/>
                  </a:lnTo>
                  <a:lnTo>
                    <a:pt x="6636268" y="2278524"/>
                  </a:lnTo>
                  <a:close/>
                </a:path>
                <a:path w="13808710" h="2324100">
                  <a:moveTo>
                    <a:pt x="1206268" y="2276444"/>
                  </a:moveTo>
                  <a:lnTo>
                    <a:pt x="1204816" y="2286000"/>
                  </a:lnTo>
                  <a:lnTo>
                    <a:pt x="1205614" y="2298700"/>
                  </a:lnTo>
                  <a:lnTo>
                    <a:pt x="1209118" y="2302482"/>
                  </a:lnTo>
                  <a:lnTo>
                    <a:pt x="1211292" y="2298700"/>
                  </a:lnTo>
                  <a:lnTo>
                    <a:pt x="1213530" y="2298700"/>
                  </a:lnTo>
                  <a:lnTo>
                    <a:pt x="1209149" y="2286000"/>
                  </a:lnTo>
                  <a:lnTo>
                    <a:pt x="1208753" y="2286000"/>
                  </a:lnTo>
                  <a:lnTo>
                    <a:pt x="1206268" y="2276444"/>
                  </a:lnTo>
                  <a:close/>
                </a:path>
                <a:path w="13808710" h="2324100">
                  <a:moveTo>
                    <a:pt x="3619361" y="2276444"/>
                  </a:moveTo>
                  <a:lnTo>
                    <a:pt x="3617909" y="2286000"/>
                  </a:lnTo>
                  <a:lnTo>
                    <a:pt x="3618707" y="2298700"/>
                  </a:lnTo>
                  <a:lnTo>
                    <a:pt x="3622211" y="2302482"/>
                  </a:lnTo>
                  <a:lnTo>
                    <a:pt x="3624385" y="2298700"/>
                  </a:lnTo>
                  <a:lnTo>
                    <a:pt x="3626623" y="2298700"/>
                  </a:lnTo>
                  <a:lnTo>
                    <a:pt x="3622242" y="2286000"/>
                  </a:lnTo>
                  <a:lnTo>
                    <a:pt x="3621846" y="2286000"/>
                  </a:lnTo>
                  <a:lnTo>
                    <a:pt x="3619361" y="2276444"/>
                  </a:lnTo>
                  <a:close/>
                </a:path>
                <a:path w="13808710" h="2324100">
                  <a:moveTo>
                    <a:pt x="5429179" y="2276453"/>
                  </a:moveTo>
                  <a:lnTo>
                    <a:pt x="5427730" y="2286000"/>
                  </a:lnTo>
                  <a:lnTo>
                    <a:pt x="5428526" y="2298700"/>
                  </a:lnTo>
                  <a:lnTo>
                    <a:pt x="5432029" y="2302482"/>
                  </a:lnTo>
                  <a:lnTo>
                    <a:pt x="5434203" y="2298700"/>
                  </a:lnTo>
                  <a:lnTo>
                    <a:pt x="5436442" y="2298700"/>
                  </a:lnTo>
                  <a:lnTo>
                    <a:pt x="5432059" y="2286000"/>
                  </a:lnTo>
                  <a:lnTo>
                    <a:pt x="5431663" y="2286000"/>
                  </a:lnTo>
                  <a:lnTo>
                    <a:pt x="5429179" y="2276453"/>
                  </a:lnTo>
                  <a:close/>
                </a:path>
                <a:path w="13808710" h="2324100">
                  <a:moveTo>
                    <a:pt x="7845574" y="2275118"/>
                  </a:moveTo>
                  <a:lnTo>
                    <a:pt x="7836754" y="2286000"/>
                  </a:lnTo>
                  <a:lnTo>
                    <a:pt x="7836706" y="2298700"/>
                  </a:lnTo>
                  <a:lnTo>
                    <a:pt x="7839209" y="2302274"/>
                  </a:lnTo>
                  <a:lnTo>
                    <a:pt x="7842679" y="2298700"/>
                  </a:lnTo>
                  <a:lnTo>
                    <a:pt x="7846813" y="2286000"/>
                  </a:lnTo>
                  <a:lnTo>
                    <a:pt x="7845574" y="2275118"/>
                  </a:lnTo>
                  <a:close/>
                </a:path>
                <a:path w="13808710" h="2324100">
                  <a:moveTo>
                    <a:pt x="10861943" y="2275118"/>
                  </a:moveTo>
                  <a:lnTo>
                    <a:pt x="10853123" y="2286000"/>
                  </a:lnTo>
                  <a:lnTo>
                    <a:pt x="10853075" y="2298700"/>
                  </a:lnTo>
                  <a:lnTo>
                    <a:pt x="10855578" y="2302274"/>
                  </a:lnTo>
                  <a:lnTo>
                    <a:pt x="10859048" y="2298700"/>
                  </a:lnTo>
                  <a:lnTo>
                    <a:pt x="10863182" y="2286000"/>
                  </a:lnTo>
                  <a:lnTo>
                    <a:pt x="10861943" y="2275118"/>
                  </a:lnTo>
                  <a:close/>
                </a:path>
                <a:path w="13808710" h="2324100">
                  <a:moveTo>
                    <a:pt x="1812844" y="2275116"/>
                  </a:moveTo>
                  <a:lnTo>
                    <a:pt x="1804024" y="2286000"/>
                  </a:lnTo>
                  <a:lnTo>
                    <a:pt x="1803978" y="2298700"/>
                  </a:lnTo>
                  <a:lnTo>
                    <a:pt x="1806480" y="2302273"/>
                  </a:lnTo>
                  <a:lnTo>
                    <a:pt x="1809949" y="2298700"/>
                  </a:lnTo>
                  <a:lnTo>
                    <a:pt x="1814083" y="2286000"/>
                  </a:lnTo>
                  <a:lnTo>
                    <a:pt x="1812844" y="2275116"/>
                  </a:lnTo>
                  <a:close/>
                </a:path>
                <a:path w="13808710" h="2324100">
                  <a:moveTo>
                    <a:pt x="4225937" y="2275116"/>
                  </a:moveTo>
                  <a:lnTo>
                    <a:pt x="4217117" y="2286000"/>
                  </a:lnTo>
                  <a:lnTo>
                    <a:pt x="4217071" y="2298700"/>
                  </a:lnTo>
                  <a:lnTo>
                    <a:pt x="4219573" y="2302273"/>
                  </a:lnTo>
                  <a:lnTo>
                    <a:pt x="4223042" y="2298700"/>
                  </a:lnTo>
                  <a:lnTo>
                    <a:pt x="4227176" y="2286000"/>
                  </a:lnTo>
                  <a:lnTo>
                    <a:pt x="4225937" y="2275116"/>
                  </a:lnTo>
                  <a:close/>
                </a:path>
                <a:path w="13808710" h="2324100">
                  <a:moveTo>
                    <a:pt x="470952" y="2286000"/>
                  </a:moveTo>
                  <a:lnTo>
                    <a:pt x="399510" y="2286000"/>
                  </a:lnTo>
                  <a:lnTo>
                    <a:pt x="406106" y="2298700"/>
                  </a:lnTo>
                  <a:lnTo>
                    <a:pt x="466071" y="2298700"/>
                  </a:lnTo>
                  <a:lnTo>
                    <a:pt x="470952" y="2286000"/>
                  </a:lnTo>
                  <a:close/>
                </a:path>
                <a:path w="13808710" h="2324100">
                  <a:moveTo>
                    <a:pt x="1516648" y="2286000"/>
                  </a:moveTo>
                  <a:lnTo>
                    <a:pt x="1506182" y="2286000"/>
                  </a:lnTo>
                  <a:lnTo>
                    <a:pt x="1509859" y="2298700"/>
                  </a:lnTo>
                  <a:lnTo>
                    <a:pt x="1516930" y="2298700"/>
                  </a:lnTo>
                  <a:lnTo>
                    <a:pt x="1516648" y="2286000"/>
                  </a:lnTo>
                  <a:close/>
                </a:path>
                <a:path w="13808710" h="2324100">
                  <a:moveTo>
                    <a:pt x="1711688" y="2286000"/>
                  </a:moveTo>
                  <a:lnTo>
                    <a:pt x="1518535" y="2286000"/>
                  </a:lnTo>
                  <a:lnTo>
                    <a:pt x="1524812" y="2298700"/>
                  </a:lnTo>
                  <a:lnTo>
                    <a:pt x="1711939" y="2298700"/>
                  </a:lnTo>
                  <a:lnTo>
                    <a:pt x="1711688" y="2286000"/>
                  </a:lnTo>
                  <a:close/>
                </a:path>
                <a:path w="13808710" h="2324100">
                  <a:moveTo>
                    <a:pt x="2723194" y="2286000"/>
                  </a:moveTo>
                  <a:lnTo>
                    <a:pt x="2712729" y="2286000"/>
                  </a:lnTo>
                  <a:lnTo>
                    <a:pt x="2716405" y="2298700"/>
                  </a:lnTo>
                  <a:lnTo>
                    <a:pt x="2723476" y="2298700"/>
                  </a:lnTo>
                  <a:lnTo>
                    <a:pt x="2723194" y="2286000"/>
                  </a:lnTo>
                  <a:close/>
                </a:path>
                <a:path w="13808710" h="2324100">
                  <a:moveTo>
                    <a:pt x="2918234" y="2286000"/>
                  </a:moveTo>
                  <a:lnTo>
                    <a:pt x="2725081" y="2286000"/>
                  </a:lnTo>
                  <a:lnTo>
                    <a:pt x="2731359" y="2298700"/>
                  </a:lnTo>
                  <a:lnTo>
                    <a:pt x="2918486" y="2298700"/>
                  </a:lnTo>
                  <a:lnTo>
                    <a:pt x="2918234" y="2286000"/>
                  </a:lnTo>
                  <a:close/>
                </a:path>
                <a:path w="13808710" h="2324100">
                  <a:moveTo>
                    <a:pt x="3929741" y="2286000"/>
                  </a:moveTo>
                  <a:lnTo>
                    <a:pt x="3919275" y="2286000"/>
                  </a:lnTo>
                  <a:lnTo>
                    <a:pt x="3922952" y="2298700"/>
                  </a:lnTo>
                  <a:lnTo>
                    <a:pt x="3930023" y="2298700"/>
                  </a:lnTo>
                  <a:lnTo>
                    <a:pt x="3929741" y="2286000"/>
                  </a:lnTo>
                  <a:close/>
                </a:path>
                <a:path w="13808710" h="2324100">
                  <a:moveTo>
                    <a:pt x="4124781" y="2286000"/>
                  </a:moveTo>
                  <a:lnTo>
                    <a:pt x="3931628" y="2286000"/>
                  </a:lnTo>
                  <a:lnTo>
                    <a:pt x="3937905" y="2298700"/>
                  </a:lnTo>
                  <a:lnTo>
                    <a:pt x="4125032" y="2298700"/>
                  </a:lnTo>
                  <a:lnTo>
                    <a:pt x="4124781" y="2286000"/>
                  </a:lnTo>
                  <a:close/>
                </a:path>
                <a:path w="13808710" h="2324100">
                  <a:moveTo>
                    <a:pt x="5739558" y="2286000"/>
                  </a:moveTo>
                  <a:lnTo>
                    <a:pt x="5729094" y="2286000"/>
                  </a:lnTo>
                  <a:lnTo>
                    <a:pt x="5732773" y="2298700"/>
                  </a:lnTo>
                  <a:lnTo>
                    <a:pt x="5739843" y="2298700"/>
                  </a:lnTo>
                  <a:lnTo>
                    <a:pt x="5739558" y="2286000"/>
                  </a:lnTo>
                  <a:close/>
                </a:path>
                <a:path w="13808710" h="2324100">
                  <a:moveTo>
                    <a:pt x="5934599" y="2286000"/>
                  </a:moveTo>
                  <a:lnTo>
                    <a:pt x="5741445" y="2286000"/>
                  </a:lnTo>
                  <a:lnTo>
                    <a:pt x="5747724" y="2298700"/>
                  </a:lnTo>
                  <a:lnTo>
                    <a:pt x="5934850" y="2298700"/>
                  </a:lnTo>
                  <a:lnTo>
                    <a:pt x="5934599" y="2286000"/>
                  </a:lnTo>
                  <a:close/>
                </a:path>
                <a:path w="13808710" h="2324100">
                  <a:moveTo>
                    <a:pt x="7222057" y="2247900"/>
                  </a:moveTo>
                  <a:lnTo>
                    <a:pt x="7213387" y="2247900"/>
                  </a:lnTo>
                  <a:lnTo>
                    <a:pt x="7214508" y="2260600"/>
                  </a:lnTo>
                  <a:lnTo>
                    <a:pt x="7199440" y="2260600"/>
                  </a:lnTo>
                  <a:lnTo>
                    <a:pt x="7197186" y="2273300"/>
                  </a:lnTo>
                  <a:lnTo>
                    <a:pt x="7211764" y="2273300"/>
                  </a:lnTo>
                  <a:lnTo>
                    <a:pt x="7212508" y="2286000"/>
                  </a:lnTo>
                  <a:lnTo>
                    <a:pt x="6638609" y="2286000"/>
                  </a:lnTo>
                  <a:lnTo>
                    <a:pt x="6642988" y="2298700"/>
                  </a:lnTo>
                  <a:lnTo>
                    <a:pt x="7235554" y="2298700"/>
                  </a:lnTo>
                  <a:lnTo>
                    <a:pt x="7237996" y="2293202"/>
                  </a:lnTo>
                  <a:lnTo>
                    <a:pt x="7237549" y="2286000"/>
                  </a:lnTo>
                  <a:lnTo>
                    <a:pt x="7239477" y="2273300"/>
                  </a:lnTo>
                  <a:lnTo>
                    <a:pt x="7236107" y="2261371"/>
                  </a:lnTo>
                  <a:lnTo>
                    <a:pt x="7235746" y="2260600"/>
                  </a:lnTo>
                  <a:lnTo>
                    <a:pt x="7222057" y="2247900"/>
                  </a:lnTo>
                  <a:close/>
                </a:path>
                <a:path w="13808710" h="2324100">
                  <a:moveTo>
                    <a:pt x="7549377" y="2286000"/>
                  </a:moveTo>
                  <a:lnTo>
                    <a:pt x="7538914" y="2286000"/>
                  </a:lnTo>
                  <a:lnTo>
                    <a:pt x="7542592" y="2298700"/>
                  </a:lnTo>
                  <a:lnTo>
                    <a:pt x="7549663" y="2298700"/>
                  </a:lnTo>
                  <a:lnTo>
                    <a:pt x="7549377" y="2286000"/>
                  </a:lnTo>
                  <a:close/>
                </a:path>
                <a:path w="13808710" h="2324100">
                  <a:moveTo>
                    <a:pt x="7744418" y="2286000"/>
                  </a:moveTo>
                  <a:lnTo>
                    <a:pt x="7551264" y="2286000"/>
                  </a:lnTo>
                  <a:lnTo>
                    <a:pt x="7557543" y="2298700"/>
                  </a:lnTo>
                  <a:lnTo>
                    <a:pt x="7744669" y="2298700"/>
                  </a:lnTo>
                  <a:lnTo>
                    <a:pt x="7744418" y="2286000"/>
                  </a:lnTo>
                  <a:close/>
                </a:path>
                <a:path w="13808710" h="2324100">
                  <a:moveTo>
                    <a:pt x="8755927" y="2286000"/>
                  </a:moveTo>
                  <a:lnTo>
                    <a:pt x="8745462" y="2286000"/>
                  </a:lnTo>
                  <a:lnTo>
                    <a:pt x="8749138" y="2298700"/>
                  </a:lnTo>
                  <a:lnTo>
                    <a:pt x="8756208" y="2298700"/>
                  </a:lnTo>
                  <a:lnTo>
                    <a:pt x="8755927" y="2286000"/>
                  </a:lnTo>
                  <a:close/>
                </a:path>
                <a:path w="13808710" h="2324100">
                  <a:moveTo>
                    <a:pt x="8950968" y="2286000"/>
                  </a:moveTo>
                  <a:lnTo>
                    <a:pt x="8757814" y="2286000"/>
                  </a:lnTo>
                  <a:lnTo>
                    <a:pt x="8764091" y="2298700"/>
                  </a:lnTo>
                  <a:lnTo>
                    <a:pt x="8951219" y="2298700"/>
                  </a:lnTo>
                  <a:lnTo>
                    <a:pt x="8950968" y="2286000"/>
                  </a:lnTo>
                  <a:close/>
                </a:path>
                <a:path w="13808710" h="2324100">
                  <a:moveTo>
                    <a:pt x="10238426" y="2247900"/>
                  </a:moveTo>
                  <a:lnTo>
                    <a:pt x="10229746" y="2247900"/>
                  </a:lnTo>
                  <a:lnTo>
                    <a:pt x="10230866" y="2260600"/>
                  </a:lnTo>
                  <a:lnTo>
                    <a:pt x="10215809" y="2260600"/>
                  </a:lnTo>
                  <a:lnTo>
                    <a:pt x="10213555" y="2273300"/>
                  </a:lnTo>
                  <a:lnTo>
                    <a:pt x="10228123" y="2273300"/>
                  </a:lnTo>
                  <a:lnTo>
                    <a:pt x="10228877" y="2286000"/>
                  </a:lnTo>
                  <a:lnTo>
                    <a:pt x="9654978" y="2286000"/>
                  </a:lnTo>
                  <a:lnTo>
                    <a:pt x="9659356" y="2298700"/>
                  </a:lnTo>
                  <a:lnTo>
                    <a:pt x="10251923" y="2298700"/>
                  </a:lnTo>
                  <a:lnTo>
                    <a:pt x="10254365" y="2293202"/>
                  </a:lnTo>
                  <a:lnTo>
                    <a:pt x="10253914" y="2286000"/>
                  </a:lnTo>
                  <a:lnTo>
                    <a:pt x="10255842" y="2273300"/>
                  </a:lnTo>
                  <a:lnTo>
                    <a:pt x="10252476" y="2261371"/>
                  </a:lnTo>
                  <a:lnTo>
                    <a:pt x="10252114" y="2260600"/>
                  </a:lnTo>
                  <a:lnTo>
                    <a:pt x="10238426" y="2247900"/>
                  </a:lnTo>
                  <a:close/>
                </a:path>
                <a:path w="13808710" h="2324100">
                  <a:moveTo>
                    <a:pt x="10565746" y="2286000"/>
                  </a:moveTo>
                  <a:lnTo>
                    <a:pt x="10555281" y="2286000"/>
                  </a:lnTo>
                  <a:lnTo>
                    <a:pt x="10558957" y="2298700"/>
                  </a:lnTo>
                  <a:lnTo>
                    <a:pt x="10566027" y="2298700"/>
                  </a:lnTo>
                  <a:lnTo>
                    <a:pt x="10565746" y="2286000"/>
                  </a:lnTo>
                  <a:close/>
                </a:path>
                <a:path w="13808710" h="2324100">
                  <a:moveTo>
                    <a:pt x="10760787" y="2286000"/>
                  </a:moveTo>
                  <a:lnTo>
                    <a:pt x="10567633" y="2286000"/>
                  </a:lnTo>
                  <a:lnTo>
                    <a:pt x="10573911" y="2298700"/>
                  </a:lnTo>
                  <a:lnTo>
                    <a:pt x="10761038" y="2298700"/>
                  </a:lnTo>
                  <a:lnTo>
                    <a:pt x="10760787" y="2286000"/>
                  </a:lnTo>
                  <a:close/>
                </a:path>
                <a:path w="13808710" h="2324100">
                  <a:moveTo>
                    <a:pt x="11772296" y="2286000"/>
                  </a:moveTo>
                  <a:lnTo>
                    <a:pt x="11761831" y="2286000"/>
                  </a:lnTo>
                  <a:lnTo>
                    <a:pt x="11765506" y="2298700"/>
                  </a:lnTo>
                  <a:lnTo>
                    <a:pt x="11772577" y="2298700"/>
                  </a:lnTo>
                  <a:lnTo>
                    <a:pt x="11772296" y="2286000"/>
                  </a:lnTo>
                  <a:close/>
                </a:path>
                <a:path w="13808710" h="2324100">
                  <a:moveTo>
                    <a:pt x="11967337" y="2286000"/>
                  </a:moveTo>
                  <a:lnTo>
                    <a:pt x="11774183" y="2286000"/>
                  </a:lnTo>
                  <a:lnTo>
                    <a:pt x="11780460" y="2298700"/>
                  </a:lnTo>
                  <a:lnTo>
                    <a:pt x="11967588" y="2298700"/>
                  </a:lnTo>
                  <a:lnTo>
                    <a:pt x="11967337" y="2286000"/>
                  </a:lnTo>
                  <a:close/>
                </a:path>
                <a:path w="13808710" h="2324100">
                  <a:moveTo>
                    <a:pt x="13303949" y="2286000"/>
                  </a:moveTo>
                  <a:lnTo>
                    <a:pt x="12671347" y="2286000"/>
                  </a:lnTo>
                  <a:lnTo>
                    <a:pt x="12675725" y="2298700"/>
                  </a:lnTo>
                  <a:lnTo>
                    <a:pt x="13304689" y="2298700"/>
                  </a:lnTo>
                  <a:lnTo>
                    <a:pt x="13303949" y="2286000"/>
                  </a:lnTo>
                  <a:close/>
                </a:path>
                <a:path w="13808710" h="2324100">
                  <a:moveTo>
                    <a:pt x="13396120" y="2286000"/>
                  </a:moveTo>
                  <a:lnTo>
                    <a:pt x="13373873" y="2286000"/>
                  </a:lnTo>
                  <a:lnTo>
                    <a:pt x="13375419" y="2298700"/>
                  </a:lnTo>
                  <a:lnTo>
                    <a:pt x="13391782" y="2298700"/>
                  </a:lnTo>
                  <a:lnTo>
                    <a:pt x="13396120" y="2286000"/>
                  </a:lnTo>
                  <a:close/>
                </a:path>
                <a:path w="13808710" h="2324100">
                  <a:moveTo>
                    <a:pt x="13417622" y="2286000"/>
                  </a:moveTo>
                  <a:lnTo>
                    <a:pt x="13400036" y="2286000"/>
                  </a:lnTo>
                  <a:lnTo>
                    <a:pt x="13404440" y="2298700"/>
                  </a:lnTo>
                  <a:lnTo>
                    <a:pt x="13413073" y="2298700"/>
                  </a:lnTo>
                  <a:lnTo>
                    <a:pt x="13417622" y="2286000"/>
                  </a:lnTo>
                  <a:close/>
                </a:path>
                <a:path w="13808710" h="2324100">
                  <a:moveTo>
                    <a:pt x="11459034" y="2261403"/>
                  </a:moveTo>
                  <a:lnTo>
                    <a:pt x="11462390" y="2273300"/>
                  </a:lnTo>
                  <a:lnTo>
                    <a:pt x="11460459" y="2286000"/>
                  </a:lnTo>
                  <a:lnTo>
                    <a:pt x="11460912" y="2293202"/>
                  </a:lnTo>
                  <a:lnTo>
                    <a:pt x="11464109" y="2286000"/>
                  </a:lnTo>
                  <a:lnTo>
                    <a:pt x="11464603" y="2273300"/>
                  </a:lnTo>
                  <a:lnTo>
                    <a:pt x="11459034" y="2261403"/>
                  </a:lnTo>
                  <a:close/>
                </a:path>
                <a:path w="13808710" h="2324100">
                  <a:moveTo>
                    <a:pt x="8442657" y="2261371"/>
                  </a:moveTo>
                  <a:lnTo>
                    <a:pt x="8446023" y="2273300"/>
                  </a:lnTo>
                  <a:lnTo>
                    <a:pt x="8444095" y="2286000"/>
                  </a:lnTo>
                  <a:lnTo>
                    <a:pt x="8444547" y="2293199"/>
                  </a:lnTo>
                  <a:lnTo>
                    <a:pt x="8447746" y="2286000"/>
                  </a:lnTo>
                  <a:lnTo>
                    <a:pt x="8448242" y="2273300"/>
                  </a:lnTo>
                  <a:lnTo>
                    <a:pt x="8442657" y="2261371"/>
                  </a:lnTo>
                  <a:close/>
                </a:path>
                <a:path w="13808710" h="2324100">
                  <a:moveTo>
                    <a:pt x="10252476" y="2261371"/>
                  </a:moveTo>
                  <a:lnTo>
                    <a:pt x="10255842" y="2273300"/>
                  </a:lnTo>
                  <a:lnTo>
                    <a:pt x="10253914" y="2286000"/>
                  </a:lnTo>
                  <a:lnTo>
                    <a:pt x="10254367" y="2293199"/>
                  </a:lnTo>
                  <a:lnTo>
                    <a:pt x="10257565" y="2286000"/>
                  </a:lnTo>
                  <a:lnTo>
                    <a:pt x="10258062" y="2273300"/>
                  </a:lnTo>
                  <a:lnTo>
                    <a:pt x="10252476" y="2261371"/>
                  </a:lnTo>
                  <a:close/>
                </a:path>
                <a:path w="13808710" h="2324100">
                  <a:moveTo>
                    <a:pt x="7236108" y="2261373"/>
                  </a:moveTo>
                  <a:lnTo>
                    <a:pt x="7239477" y="2273300"/>
                  </a:lnTo>
                  <a:lnTo>
                    <a:pt x="7237549" y="2286000"/>
                  </a:lnTo>
                  <a:lnTo>
                    <a:pt x="7238000" y="2293194"/>
                  </a:lnTo>
                  <a:lnTo>
                    <a:pt x="7241196" y="2286000"/>
                  </a:lnTo>
                  <a:lnTo>
                    <a:pt x="7241693" y="2273300"/>
                  </a:lnTo>
                  <a:lnTo>
                    <a:pt x="7236108" y="2261373"/>
                  </a:lnTo>
                  <a:close/>
                </a:path>
                <a:path w="13808710" h="2324100">
                  <a:moveTo>
                    <a:pt x="2409929" y="2261384"/>
                  </a:moveTo>
                  <a:lnTo>
                    <a:pt x="2413292" y="2273300"/>
                  </a:lnTo>
                  <a:lnTo>
                    <a:pt x="2411363" y="2286000"/>
                  </a:lnTo>
                  <a:lnTo>
                    <a:pt x="2411815" y="2293194"/>
                  </a:lnTo>
                  <a:lnTo>
                    <a:pt x="2415010" y="2286000"/>
                  </a:lnTo>
                  <a:lnTo>
                    <a:pt x="2415507" y="2273300"/>
                  </a:lnTo>
                  <a:lnTo>
                    <a:pt x="2409929" y="2261384"/>
                  </a:lnTo>
                  <a:close/>
                </a:path>
                <a:path w="13808710" h="2324100">
                  <a:moveTo>
                    <a:pt x="12066552" y="2271127"/>
                  </a:moveTo>
                  <a:lnTo>
                    <a:pt x="12064502" y="2273300"/>
                  </a:lnTo>
                  <a:lnTo>
                    <a:pt x="12060622" y="2286000"/>
                  </a:lnTo>
                  <a:lnTo>
                    <a:pt x="12069052" y="2286000"/>
                  </a:lnTo>
                  <a:lnTo>
                    <a:pt x="12067626" y="2292466"/>
                  </a:lnTo>
                  <a:lnTo>
                    <a:pt x="12069732" y="2286000"/>
                  </a:lnTo>
                  <a:lnTo>
                    <a:pt x="12068285" y="2273300"/>
                  </a:lnTo>
                  <a:lnTo>
                    <a:pt x="12066552" y="2271127"/>
                  </a:lnTo>
                  <a:close/>
                </a:path>
                <a:path w="13808710" h="2324100">
                  <a:moveTo>
                    <a:pt x="9050184" y="2271126"/>
                  </a:moveTo>
                  <a:lnTo>
                    <a:pt x="9048134" y="2273300"/>
                  </a:lnTo>
                  <a:lnTo>
                    <a:pt x="9044253" y="2286000"/>
                  </a:lnTo>
                  <a:lnTo>
                    <a:pt x="9052687" y="2286000"/>
                  </a:lnTo>
                  <a:lnTo>
                    <a:pt x="9051269" y="2292432"/>
                  </a:lnTo>
                  <a:lnTo>
                    <a:pt x="9053363" y="2286000"/>
                  </a:lnTo>
                  <a:lnTo>
                    <a:pt x="9051917" y="2273300"/>
                  </a:lnTo>
                  <a:lnTo>
                    <a:pt x="9050184" y="2271126"/>
                  </a:lnTo>
                  <a:close/>
                </a:path>
                <a:path w="13808710" h="2324100">
                  <a:moveTo>
                    <a:pt x="3017452" y="2271127"/>
                  </a:moveTo>
                  <a:lnTo>
                    <a:pt x="3015402" y="2273300"/>
                  </a:lnTo>
                  <a:lnTo>
                    <a:pt x="3011522" y="2286000"/>
                  </a:lnTo>
                  <a:lnTo>
                    <a:pt x="3019954" y="2286000"/>
                  </a:lnTo>
                  <a:lnTo>
                    <a:pt x="3018538" y="2292424"/>
                  </a:lnTo>
                  <a:lnTo>
                    <a:pt x="3020629" y="2286000"/>
                  </a:lnTo>
                  <a:lnTo>
                    <a:pt x="3019184" y="2273300"/>
                  </a:lnTo>
                  <a:lnTo>
                    <a:pt x="3017452" y="2271127"/>
                  </a:lnTo>
                  <a:close/>
                </a:path>
                <a:path w="13808710" h="2324100">
                  <a:moveTo>
                    <a:pt x="6033816" y="2271126"/>
                  </a:moveTo>
                  <a:lnTo>
                    <a:pt x="6031765" y="2273300"/>
                  </a:lnTo>
                  <a:lnTo>
                    <a:pt x="6027884" y="2286000"/>
                  </a:lnTo>
                  <a:lnTo>
                    <a:pt x="6036320" y="2286000"/>
                  </a:lnTo>
                  <a:lnTo>
                    <a:pt x="6034906" y="2292413"/>
                  </a:lnTo>
                  <a:lnTo>
                    <a:pt x="6036994" y="2286000"/>
                  </a:lnTo>
                  <a:lnTo>
                    <a:pt x="6035548" y="2273300"/>
                  </a:lnTo>
                  <a:lnTo>
                    <a:pt x="6033816" y="2271126"/>
                  </a:lnTo>
                  <a:close/>
                </a:path>
                <a:path w="13808710" h="2324100">
                  <a:moveTo>
                    <a:pt x="548292" y="2273300"/>
                  </a:moveTo>
                  <a:lnTo>
                    <a:pt x="362860" y="2273300"/>
                  </a:lnTo>
                  <a:lnTo>
                    <a:pt x="378022" y="2286000"/>
                  </a:lnTo>
                  <a:lnTo>
                    <a:pt x="555090" y="2286000"/>
                  </a:lnTo>
                  <a:lnTo>
                    <a:pt x="548292" y="2273300"/>
                  </a:lnTo>
                  <a:close/>
                </a:path>
                <a:path w="13808710" h="2324100">
                  <a:moveTo>
                    <a:pt x="574898" y="2247900"/>
                  </a:moveTo>
                  <a:lnTo>
                    <a:pt x="565238" y="2260600"/>
                  </a:lnTo>
                  <a:lnTo>
                    <a:pt x="555594" y="2270392"/>
                  </a:lnTo>
                  <a:lnTo>
                    <a:pt x="556564" y="2273300"/>
                  </a:lnTo>
                  <a:lnTo>
                    <a:pt x="557041" y="2286000"/>
                  </a:lnTo>
                  <a:lnTo>
                    <a:pt x="709804" y="2286000"/>
                  </a:lnTo>
                  <a:lnTo>
                    <a:pt x="710829" y="2273300"/>
                  </a:lnTo>
                  <a:lnTo>
                    <a:pt x="606200" y="2273300"/>
                  </a:lnTo>
                  <a:lnTo>
                    <a:pt x="584593" y="2260600"/>
                  </a:lnTo>
                  <a:lnTo>
                    <a:pt x="570801" y="2260600"/>
                  </a:lnTo>
                  <a:lnTo>
                    <a:pt x="574898" y="2247900"/>
                  </a:lnTo>
                  <a:close/>
                </a:path>
                <a:path w="13808710" h="2324100">
                  <a:moveTo>
                    <a:pt x="735560" y="2273300"/>
                  </a:moveTo>
                  <a:lnTo>
                    <a:pt x="710829" y="2273300"/>
                  </a:lnTo>
                  <a:lnTo>
                    <a:pt x="709804" y="2286000"/>
                  </a:lnTo>
                  <a:lnTo>
                    <a:pt x="723778" y="2286000"/>
                  </a:lnTo>
                  <a:lnTo>
                    <a:pt x="735560" y="2273300"/>
                  </a:lnTo>
                  <a:close/>
                </a:path>
                <a:path w="13808710" h="2324100">
                  <a:moveTo>
                    <a:pt x="854372" y="2273300"/>
                  </a:moveTo>
                  <a:lnTo>
                    <a:pt x="735560" y="2273300"/>
                  </a:lnTo>
                  <a:lnTo>
                    <a:pt x="755406" y="2286000"/>
                  </a:lnTo>
                  <a:lnTo>
                    <a:pt x="846178" y="2286000"/>
                  </a:lnTo>
                  <a:lnTo>
                    <a:pt x="854372" y="2273300"/>
                  </a:lnTo>
                  <a:close/>
                </a:path>
                <a:path w="13808710" h="2324100">
                  <a:moveTo>
                    <a:pt x="876083" y="2273300"/>
                  </a:moveTo>
                  <a:lnTo>
                    <a:pt x="854372" y="2273300"/>
                  </a:lnTo>
                  <a:lnTo>
                    <a:pt x="854790" y="2286000"/>
                  </a:lnTo>
                  <a:lnTo>
                    <a:pt x="872434" y="2286000"/>
                  </a:lnTo>
                  <a:lnTo>
                    <a:pt x="876083" y="2273300"/>
                  </a:lnTo>
                  <a:close/>
                </a:path>
                <a:path w="13808710" h="2324100">
                  <a:moveTo>
                    <a:pt x="887609" y="2273300"/>
                  </a:moveTo>
                  <a:lnTo>
                    <a:pt x="877531" y="2273300"/>
                  </a:lnTo>
                  <a:lnTo>
                    <a:pt x="872434" y="2286000"/>
                  </a:lnTo>
                  <a:lnTo>
                    <a:pt x="896835" y="2286000"/>
                  </a:lnTo>
                  <a:lnTo>
                    <a:pt x="887609" y="2273300"/>
                  </a:lnTo>
                  <a:close/>
                </a:path>
                <a:path w="13808710" h="2324100">
                  <a:moveTo>
                    <a:pt x="947867" y="2260600"/>
                  </a:moveTo>
                  <a:lnTo>
                    <a:pt x="914777" y="2260600"/>
                  </a:lnTo>
                  <a:lnTo>
                    <a:pt x="909753" y="2273300"/>
                  </a:lnTo>
                  <a:lnTo>
                    <a:pt x="896835" y="2286000"/>
                  </a:lnTo>
                  <a:lnTo>
                    <a:pt x="985402" y="2286000"/>
                  </a:lnTo>
                  <a:lnTo>
                    <a:pt x="990949" y="2273300"/>
                  </a:lnTo>
                  <a:lnTo>
                    <a:pt x="943054" y="2273300"/>
                  </a:lnTo>
                  <a:lnTo>
                    <a:pt x="947867" y="2260600"/>
                  </a:lnTo>
                  <a:close/>
                </a:path>
                <a:path w="13808710" h="2324100">
                  <a:moveTo>
                    <a:pt x="1126902" y="2273300"/>
                  </a:moveTo>
                  <a:lnTo>
                    <a:pt x="998519" y="2273300"/>
                  </a:lnTo>
                  <a:lnTo>
                    <a:pt x="994994" y="2286000"/>
                  </a:lnTo>
                  <a:lnTo>
                    <a:pt x="1126101" y="2286000"/>
                  </a:lnTo>
                  <a:lnTo>
                    <a:pt x="1126902" y="2273300"/>
                  </a:lnTo>
                  <a:close/>
                </a:path>
                <a:path w="13808710" h="2324100">
                  <a:moveTo>
                    <a:pt x="1187493" y="2260600"/>
                  </a:moveTo>
                  <a:lnTo>
                    <a:pt x="1143140" y="2273300"/>
                  </a:lnTo>
                  <a:lnTo>
                    <a:pt x="1132484" y="2273300"/>
                  </a:lnTo>
                  <a:lnTo>
                    <a:pt x="1126101" y="2286000"/>
                  </a:lnTo>
                  <a:lnTo>
                    <a:pt x="1204816" y="2286000"/>
                  </a:lnTo>
                  <a:lnTo>
                    <a:pt x="1206268" y="2276444"/>
                  </a:lnTo>
                  <a:lnTo>
                    <a:pt x="1205450" y="2273300"/>
                  </a:lnTo>
                  <a:lnTo>
                    <a:pt x="1187493" y="2260600"/>
                  </a:lnTo>
                  <a:close/>
                </a:path>
                <a:path w="13808710" h="2324100">
                  <a:moveTo>
                    <a:pt x="1213122" y="2247900"/>
                  </a:moveTo>
                  <a:lnTo>
                    <a:pt x="1203161" y="2260600"/>
                  </a:lnTo>
                  <a:lnTo>
                    <a:pt x="1206745" y="2273300"/>
                  </a:lnTo>
                  <a:lnTo>
                    <a:pt x="1206270" y="2276453"/>
                  </a:lnTo>
                  <a:lnTo>
                    <a:pt x="1208753" y="2286000"/>
                  </a:lnTo>
                  <a:lnTo>
                    <a:pt x="1446755" y="2286000"/>
                  </a:lnTo>
                  <a:lnTo>
                    <a:pt x="1453215" y="2273300"/>
                  </a:lnTo>
                  <a:lnTo>
                    <a:pt x="1227207" y="2273300"/>
                  </a:lnTo>
                  <a:lnTo>
                    <a:pt x="1228833" y="2260600"/>
                  </a:lnTo>
                  <a:lnTo>
                    <a:pt x="1216667" y="2260600"/>
                  </a:lnTo>
                  <a:lnTo>
                    <a:pt x="1213122" y="2247900"/>
                  </a:lnTo>
                  <a:close/>
                </a:path>
                <a:path w="13808710" h="2324100">
                  <a:moveTo>
                    <a:pt x="1577244" y="2273300"/>
                  </a:moveTo>
                  <a:lnTo>
                    <a:pt x="1457418" y="2273300"/>
                  </a:lnTo>
                  <a:lnTo>
                    <a:pt x="1467131" y="2286000"/>
                  </a:lnTo>
                  <a:lnTo>
                    <a:pt x="1579879" y="2286000"/>
                  </a:lnTo>
                  <a:lnTo>
                    <a:pt x="1577244" y="2273300"/>
                  </a:lnTo>
                  <a:close/>
                </a:path>
                <a:path w="13808710" h="2324100">
                  <a:moveTo>
                    <a:pt x="2285448" y="2273300"/>
                  </a:moveTo>
                  <a:lnTo>
                    <a:pt x="2138004" y="2273300"/>
                  </a:lnTo>
                  <a:lnTo>
                    <a:pt x="2132620" y="2286000"/>
                  </a:lnTo>
                  <a:lnTo>
                    <a:pt x="2281324" y="2286000"/>
                  </a:lnTo>
                  <a:lnTo>
                    <a:pt x="2285448" y="2273300"/>
                  </a:lnTo>
                  <a:close/>
                </a:path>
                <a:path w="13808710" h="2324100">
                  <a:moveTo>
                    <a:pt x="2385574" y="2273300"/>
                  </a:moveTo>
                  <a:lnTo>
                    <a:pt x="2297083" y="2273300"/>
                  </a:lnTo>
                  <a:lnTo>
                    <a:pt x="2305415" y="2286000"/>
                  </a:lnTo>
                  <a:lnTo>
                    <a:pt x="2386321" y="2286000"/>
                  </a:lnTo>
                  <a:lnTo>
                    <a:pt x="2385574" y="2273300"/>
                  </a:lnTo>
                  <a:close/>
                </a:path>
                <a:path w="13808710" h="2324100">
                  <a:moveTo>
                    <a:pt x="2395876" y="2247900"/>
                  </a:moveTo>
                  <a:lnTo>
                    <a:pt x="2387198" y="2247900"/>
                  </a:lnTo>
                  <a:lnTo>
                    <a:pt x="2388317" y="2260600"/>
                  </a:lnTo>
                  <a:lnTo>
                    <a:pt x="2373257" y="2260600"/>
                  </a:lnTo>
                  <a:lnTo>
                    <a:pt x="2371001" y="2273300"/>
                  </a:lnTo>
                  <a:lnTo>
                    <a:pt x="2385574" y="2273300"/>
                  </a:lnTo>
                  <a:lnTo>
                    <a:pt x="2386321" y="2286000"/>
                  </a:lnTo>
                  <a:lnTo>
                    <a:pt x="2411363" y="2286000"/>
                  </a:lnTo>
                  <a:lnTo>
                    <a:pt x="2413292" y="2273300"/>
                  </a:lnTo>
                  <a:lnTo>
                    <a:pt x="2409923" y="2261371"/>
                  </a:lnTo>
                  <a:lnTo>
                    <a:pt x="2409562" y="2260600"/>
                  </a:lnTo>
                  <a:lnTo>
                    <a:pt x="2395876" y="2247900"/>
                  </a:lnTo>
                  <a:close/>
                </a:path>
                <a:path w="13808710" h="2324100">
                  <a:moveTo>
                    <a:pt x="2783790" y="2273300"/>
                  </a:moveTo>
                  <a:lnTo>
                    <a:pt x="2663964" y="2273300"/>
                  </a:lnTo>
                  <a:lnTo>
                    <a:pt x="2673677" y="2286000"/>
                  </a:lnTo>
                  <a:lnTo>
                    <a:pt x="2786426" y="2286000"/>
                  </a:lnTo>
                  <a:lnTo>
                    <a:pt x="2783790" y="2273300"/>
                  </a:lnTo>
                  <a:close/>
                </a:path>
                <a:path w="13808710" h="2324100">
                  <a:moveTo>
                    <a:pt x="2998293" y="2247900"/>
                  </a:moveTo>
                  <a:lnTo>
                    <a:pt x="2994937" y="2260600"/>
                  </a:lnTo>
                  <a:lnTo>
                    <a:pt x="3003350" y="2260600"/>
                  </a:lnTo>
                  <a:lnTo>
                    <a:pt x="2998257" y="2273300"/>
                  </a:lnTo>
                  <a:lnTo>
                    <a:pt x="2789115" y="2273300"/>
                  </a:lnTo>
                  <a:lnTo>
                    <a:pt x="2786426" y="2286000"/>
                  </a:lnTo>
                  <a:lnTo>
                    <a:pt x="3011522" y="2286000"/>
                  </a:lnTo>
                  <a:lnTo>
                    <a:pt x="3015402" y="2273300"/>
                  </a:lnTo>
                  <a:lnTo>
                    <a:pt x="3017451" y="2271126"/>
                  </a:lnTo>
                  <a:lnTo>
                    <a:pt x="3009057" y="2260600"/>
                  </a:lnTo>
                  <a:lnTo>
                    <a:pt x="2998293" y="2247900"/>
                  </a:lnTo>
                  <a:close/>
                </a:path>
                <a:path w="13808710" h="2324100">
                  <a:moveTo>
                    <a:pt x="3267466" y="2273300"/>
                  </a:moveTo>
                  <a:lnTo>
                    <a:pt x="3157932" y="2273300"/>
                  </a:lnTo>
                  <a:lnTo>
                    <a:pt x="3157130" y="2286000"/>
                  </a:lnTo>
                  <a:lnTo>
                    <a:pt x="3259271" y="2286000"/>
                  </a:lnTo>
                  <a:lnTo>
                    <a:pt x="3267466" y="2273300"/>
                  </a:lnTo>
                  <a:close/>
                </a:path>
                <a:path w="13808710" h="2324100">
                  <a:moveTo>
                    <a:pt x="3289176" y="2273300"/>
                  </a:moveTo>
                  <a:lnTo>
                    <a:pt x="3267466" y="2273300"/>
                  </a:lnTo>
                  <a:lnTo>
                    <a:pt x="3267884" y="2286000"/>
                  </a:lnTo>
                  <a:lnTo>
                    <a:pt x="3285527" y="2286000"/>
                  </a:lnTo>
                  <a:lnTo>
                    <a:pt x="3289176" y="2273300"/>
                  </a:lnTo>
                  <a:close/>
                </a:path>
                <a:path w="13808710" h="2324100">
                  <a:moveTo>
                    <a:pt x="3300702" y="2273300"/>
                  </a:moveTo>
                  <a:lnTo>
                    <a:pt x="3290624" y="2273300"/>
                  </a:lnTo>
                  <a:lnTo>
                    <a:pt x="3285527" y="2286000"/>
                  </a:lnTo>
                  <a:lnTo>
                    <a:pt x="3309928" y="2286000"/>
                  </a:lnTo>
                  <a:lnTo>
                    <a:pt x="3300702" y="2273300"/>
                  </a:lnTo>
                  <a:close/>
                </a:path>
                <a:path w="13808710" h="2324100">
                  <a:moveTo>
                    <a:pt x="3360960" y="2260600"/>
                  </a:moveTo>
                  <a:lnTo>
                    <a:pt x="3327870" y="2260600"/>
                  </a:lnTo>
                  <a:lnTo>
                    <a:pt x="3322846" y="2273300"/>
                  </a:lnTo>
                  <a:lnTo>
                    <a:pt x="3309928" y="2286000"/>
                  </a:lnTo>
                  <a:lnTo>
                    <a:pt x="3398495" y="2286000"/>
                  </a:lnTo>
                  <a:lnTo>
                    <a:pt x="3404042" y="2273300"/>
                  </a:lnTo>
                  <a:lnTo>
                    <a:pt x="3356147" y="2273300"/>
                  </a:lnTo>
                  <a:lnTo>
                    <a:pt x="3360960" y="2260600"/>
                  </a:lnTo>
                  <a:close/>
                </a:path>
                <a:path w="13808710" h="2324100">
                  <a:moveTo>
                    <a:pt x="3539995" y="2273300"/>
                  </a:moveTo>
                  <a:lnTo>
                    <a:pt x="3411612" y="2273300"/>
                  </a:lnTo>
                  <a:lnTo>
                    <a:pt x="3408087" y="2286000"/>
                  </a:lnTo>
                  <a:lnTo>
                    <a:pt x="3539194" y="2286000"/>
                  </a:lnTo>
                  <a:lnTo>
                    <a:pt x="3539995" y="2273300"/>
                  </a:lnTo>
                  <a:close/>
                </a:path>
                <a:path w="13808710" h="2324100">
                  <a:moveTo>
                    <a:pt x="3600586" y="2260600"/>
                  </a:moveTo>
                  <a:lnTo>
                    <a:pt x="3556233" y="2273300"/>
                  </a:lnTo>
                  <a:lnTo>
                    <a:pt x="3545577" y="2273300"/>
                  </a:lnTo>
                  <a:lnTo>
                    <a:pt x="3539194" y="2286000"/>
                  </a:lnTo>
                  <a:lnTo>
                    <a:pt x="3617909" y="2286000"/>
                  </a:lnTo>
                  <a:lnTo>
                    <a:pt x="3619361" y="2276444"/>
                  </a:lnTo>
                  <a:lnTo>
                    <a:pt x="3618543" y="2273300"/>
                  </a:lnTo>
                  <a:lnTo>
                    <a:pt x="3600586" y="2260600"/>
                  </a:lnTo>
                  <a:close/>
                </a:path>
                <a:path w="13808710" h="2324100">
                  <a:moveTo>
                    <a:pt x="3626215" y="2247900"/>
                  </a:moveTo>
                  <a:lnTo>
                    <a:pt x="3616254" y="2260600"/>
                  </a:lnTo>
                  <a:lnTo>
                    <a:pt x="3619838" y="2273300"/>
                  </a:lnTo>
                  <a:lnTo>
                    <a:pt x="3619363" y="2276453"/>
                  </a:lnTo>
                  <a:lnTo>
                    <a:pt x="3621846" y="2286000"/>
                  </a:lnTo>
                  <a:lnTo>
                    <a:pt x="3859848" y="2286000"/>
                  </a:lnTo>
                  <a:lnTo>
                    <a:pt x="3866309" y="2273300"/>
                  </a:lnTo>
                  <a:lnTo>
                    <a:pt x="3640300" y="2273300"/>
                  </a:lnTo>
                  <a:lnTo>
                    <a:pt x="3641926" y="2260600"/>
                  </a:lnTo>
                  <a:lnTo>
                    <a:pt x="3629760" y="2260600"/>
                  </a:lnTo>
                  <a:lnTo>
                    <a:pt x="3626215" y="2247900"/>
                  </a:lnTo>
                  <a:close/>
                </a:path>
                <a:path w="13808710" h="2324100">
                  <a:moveTo>
                    <a:pt x="3990337" y="2273300"/>
                  </a:moveTo>
                  <a:lnTo>
                    <a:pt x="3870511" y="2273300"/>
                  </a:lnTo>
                  <a:lnTo>
                    <a:pt x="3880224" y="2286000"/>
                  </a:lnTo>
                  <a:lnTo>
                    <a:pt x="3992972" y="2286000"/>
                  </a:lnTo>
                  <a:lnTo>
                    <a:pt x="3990337" y="2273300"/>
                  </a:lnTo>
                  <a:close/>
                </a:path>
                <a:path w="13808710" h="2324100">
                  <a:moveTo>
                    <a:pt x="4698542" y="2273300"/>
                  </a:moveTo>
                  <a:lnTo>
                    <a:pt x="4551097" y="2273300"/>
                  </a:lnTo>
                  <a:lnTo>
                    <a:pt x="4545713" y="2286000"/>
                  </a:lnTo>
                  <a:lnTo>
                    <a:pt x="4694417" y="2286000"/>
                  </a:lnTo>
                  <a:lnTo>
                    <a:pt x="4698542" y="2273300"/>
                  </a:lnTo>
                  <a:close/>
                </a:path>
                <a:path w="13808710" h="2324100">
                  <a:moveTo>
                    <a:pt x="4798665" y="2273300"/>
                  </a:moveTo>
                  <a:lnTo>
                    <a:pt x="4710178" y="2273300"/>
                  </a:lnTo>
                  <a:lnTo>
                    <a:pt x="4718512" y="2286000"/>
                  </a:lnTo>
                  <a:lnTo>
                    <a:pt x="4799419" y="2286000"/>
                  </a:lnTo>
                  <a:lnTo>
                    <a:pt x="4798665" y="2273300"/>
                  </a:lnTo>
                  <a:close/>
                </a:path>
                <a:path w="13808710" h="2324100">
                  <a:moveTo>
                    <a:pt x="4808968" y="2247900"/>
                  </a:moveTo>
                  <a:lnTo>
                    <a:pt x="4800288" y="2247900"/>
                  </a:lnTo>
                  <a:lnTo>
                    <a:pt x="4801408" y="2260600"/>
                  </a:lnTo>
                  <a:lnTo>
                    <a:pt x="4786351" y="2260600"/>
                  </a:lnTo>
                  <a:lnTo>
                    <a:pt x="4784097" y="2273300"/>
                  </a:lnTo>
                  <a:lnTo>
                    <a:pt x="4798665" y="2273300"/>
                  </a:lnTo>
                  <a:lnTo>
                    <a:pt x="4799419" y="2286000"/>
                  </a:lnTo>
                  <a:lnTo>
                    <a:pt x="4821345" y="2286000"/>
                  </a:lnTo>
                  <a:lnTo>
                    <a:pt x="4825221" y="2273300"/>
                  </a:lnTo>
                  <a:lnTo>
                    <a:pt x="4827480" y="2270906"/>
                  </a:lnTo>
                  <a:lnTo>
                    <a:pt x="4822655" y="2260600"/>
                  </a:lnTo>
                  <a:lnTo>
                    <a:pt x="4808968" y="2247900"/>
                  </a:lnTo>
                  <a:close/>
                </a:path>
                <a:path w="13808710" h="2324100">
                  <a:moveTo>
                    <a:pt x="4827480" y="2270906"/>
                  </a:moveTo>
                  <a:lnTo>
                    <a:pt x="4825221" y="2273300"/>
                  </a:lnTo>
                  <a:lnTo>
                    <a:pt x="4821345" y="2286000"/>
                  </a:lnTo>
                  <a:lnTo>
                    <a:pt x="4828103" y="2286000"/>
                  </a:lnTo>
                  <a:lnTo>
                    <a:pt x="4828600" y="2273300"/>
                  </a:lnTo>
                  <a:lnTo>
                    <a:pt x="4827480" y="2270906"/>
                  </a:lnTo>
                  <a:close/>
                </a:path>
                <a:path w="13808710" h="2324100">
                  <a:moveTo>
                    <a:pt x="4846760" y="2247900"/>
                  </a:moveTo>
                  <a:lnTo>
                    <a:pt x="4837206" y="2260600"/>
                  </a:lnTo>
                  <a:lnTo>
                    <a:pt x="4827480" y="2270906"/>
                  </a:lnTo>
                  <a:lnTo>
                    <a:pt x="4828600" y="2273300"/>
                  </a:lnTo>
                  <a:lnTo>
                    <a:pt x="4828103" y="2286000"/>
                  </a:lnTo>
                  <a:lnTo>
                    <a:pt x="4966953" y="2286000"/>
                  </a:lnTo>
                  <a:lnTo>
                    <a:pt x="4967749" y="2273300"/>
                  </a:lnTo>
                  <a:lnTo>
                    <a:pt x="4877312" y="2273300"/>
                  </a:lnTo>
                  <a:lnTo>
                    <a:pt x="4856527" y="2260600"/>
                  </a:lnTo>
                  <a:lnTo>
                    <a:pt x="4843344" y="2260600"/>
                  </a:lnTo>
                  <a:lnTo>
                    <a:pt x="4846760" y="2247900"/>
                  </a:lnTo>
                  <a:close/>
                </a:path>
                <a:path w="13808710" h="2324100">
                  <a:moveTo>
                    <a:pt x="5077285" y="2273300"/>
                  </a:moveTo>
                  <a:lnTo>
                    <a:pt x="4967749" y="2273300"/>
                  </a:lnTo>
                  <a:lnTo>
                    <a:pt x="4966953" y="2286000"/>
                  </a:lnTo>
                  <a:lnTo>
                    <a:pt x="5069086" y="2286000"/>
                  </a:lnTo>
                  <a:lnTo>
                    <a:pt x="5077285" y="2273300"/>
                  </a:lnTo>
                  <a:close/>
                </a:path>
                <a:path w="13808710" h="2324100">
                  <a:moveTo>
                    <a:pt x="5098993" y="2273300"/>
                  </a:moveTo>
                  <a:lnTo>
                    <a:pt x="5077285" y="2273300"/>
                  </a:lnTo>
                  <a:lnTo>
                    <a:pt x="5077704" y="2286000"/>
                  </a:lnTo>
                  <a:lnTo>
                    <a:pt x="5095346" y="2286000"/>
                  </a:lnTo>
                  <a:lnTo>
                    <a:pt x="5098993" y="2273300"/>
                  </a:lnTo>
                  <a:close/>
                </a:path>
                <a:path w="13808710" h="2324100">
                  <a:moveTo>
                    <a:pt x="5110519" y="2273300"/>
                  </a:moveTo>
                  <a:lnTo>
                    <a:pt x="5100446" y="2273300"/>
                  </a:lnTo>
                  <a:lnTo>
                    <a:pt x="5095346" y="2286000"/>
                  </a:lnTo>
                  <a:lnTo>
                    <a:pt x="5119746" y="2286000"/>
                  </a:lnTo>
                  <a:lnTo>
                    <a:pt x="5110519" y="2273300"/>
                  </a:lnTo>
                  <a:close/>
                </a:path>
                <a:path w="13808710" h="2324100">
                  <a:moveTo>
                    <a:pt x="5170777" y="2260600"/>
                  </a:moveTo>
                  <a:lnTo>
                    <a:pt x="5137688" y="2260600"/>
                  </a:lnTo>
                  <a:lnTo>
                    <a:pt x="5132664" y="2273300"/>
                  </a:lnTo>
                  <a:lnTo>
                    <a:pt x="5119746" y="2286000"/>
                  </a:lnTo>
                  <a:lnTo>
                    <a:pt x="5208317" y="2286000"/>
                  </a:lnTo>
                  <a:lnTo>
                    <a:pt x="5213864" y="2273300"/>
                  </a:lnTo>
                  <a:lnTo>
                    <a:pt x="5165964" y="2273300"/>
                  </a:lnTo>
                  <a:lnTo>
                    <a:pt x="5170777" y="2260600"/>
                  </a:lnTo>
                  <a:close/>
                </a:path>
                <a:path w="13808710" h="2324100">
                  <a:moveTo>
                    <a:pt x="5349810" y="2273300"/>
                  </a:moveTo>
                  <a:lnTo>
                    <a:pt x="5221434" y="2273300"/>
                  </a:lnTo>
                  <a:lnTo>
                    <a:pt x="5217909" y="2286000"/>
                  </a:lnTo>
                  <a:lnTo>
                    <a:pt x="5349014" y="2286000"/>
                  </a:lnTo>
                  <a:lnTo>
                    <a:pt x="5349810" y="2273300"/>
                  </a:lnTo>
                  <a:close/>
                </a:path>
                <a:path w="13808710" h="2324100">
                  <a:moveTo>
                    <a:pt x="5436031" y="2247900"/>
                  </a:moveTo>
                  <a:lnTo>
                    <a:pt x="5426070" y="2260600"/>
                  </a:lnTo>
                  <a:lnTo>
                    <a:pt x="5429658" y="2273300"/>
                  </a:lnTo>
                  <a:lnTo>
                    <a:pt x="5429179" y="2276453"/>
                  </a:lnTo>
                  <a:lnTo>
                    <a:pt x="5431663" y="2286000"/>
                  </a:lnTo>
                  <a:lnTo>
                    <a:pt x="5669669" y="2286000"/>
                  </a:lnTo>
                  <a:lnTo>
                    <a:pt x="5676129" y="2273300"/>
                  </a:lnTo>
                  <a:lnTo>
                    <a:pt x="5450119" y="2273300"/>
                  </a:lnTo>
                  <a:lnTo>
                    <a:pt x="5451746" y="2260600"/>
                  </a:lnTo>
                  <a:lnTo>
                    <a:pt x="5439576" y="2260600"/>
                  </a:lnTo>
                  <a:lnTo>
                    <a:pt x="5436031" y="2247900"/>
                  </a:lnTo>
                  <a:close/>
                </a:path>
                <a:path w="13808710" h="2324100">
                  <a:moveTo>
                    <a:pt x="5800153" y="2273300"/>
                  </a:moveTo>
                  <a:lnTo>
                    <a:pt x="5680334" y="2273300"/>
                  </a:lnTo>
                  <a:lnTo>
                    <a:pt x="5690041" y="2286000"/>
                  </a:lnTo>
                  <a:lnTo>
                    <a:pt x="5802788" y="2286000"/>
                  </a:lnTo>
                  <a:lnTo>
                    <a:pt x="5800153" y="2273300"/>
                  </a:lnTo>
                  <a:close/>
                </a:path>
                <a:path w="13808710" h="2324100">
                  <a:moveTo>
                    <a:pt x="6014658" y="2247900"/>
                  </a:moveTo>
                  <a:lnTo>
                    <a:pt x="6011298" y="2260600"/>
                  </a:lnTo>
                  <a:lnTo>
                    <a:pt x="6019716" y="2260600"/>
                  </a:lnTo>
                  <a:lnTo>
                    <a:pt x="6014623" y="2273300"/>
                  </a:lnTo>
                  <a:lnTo>
                    <a:pt x="5805477" y="2273300"/>
                  </a:lnTo>
                  <a:lnTo>
                    <a:pt x="5802788" y="2286000"/>
                  </a:lnTo>
                  <a:lnTo>
                    <a:pt x="6027884" y="2286000"/>
                  </a:lnTo>
                  <a:lnTo>
                    <a:pt x="6031765" y="2273300"/>
                  </a:lnTo>
                  <a:lnTo>
                    <a:pt x="6033816" y="2271126"/>
                  </a:lnTo>
                  <a:lnTo>
                    <a:pt x="6025422" y="2260600"/>
                  </a:lnTo>
                  <a:lnTo>
                    <a:pt x="6014658" y="2247900"/>
                  </a:lnTo>
                  <a:close/>
                </a:path>
                <a:path w="13808710" h="2324100">
                  <a:moveTo>
                    <a:pt x="6283830" y="2273300"/>
                  </a:moveTo>
                  <a:lnTo>
                    <a:pt x="6174298" y="2273300"/>
                  </a:lnTo>
                  <a:lnTo>
                    <a:pt x="6173492" y="2286000"/>
                  </a:lnTo>
                  <a:lnTo>
                    <a:pt x="6275636" y="2286000"/>
                  </a:lnTo>
                  <a:lnTo>
                    <a:pt x="6283830" y="2273300"/>
                  </a:lnTo>
                  <a:close/>
                </a:path>
                <a:path w="13808710" h="2324100">
                  <a:moveTo>
                    <a:pt x="6305541" y="2273300"/>
                  </a:moveTo>
                  <a:lnTo>
                    <a:pt x="6283830" y="2273300"/>
                  </a:lnTo>
                  <a:lnTo>
                    <a:pt x="6284249" y="2286000"/>
                  </a:lnTo>
                  <a:lnTo>
                    <a:pt x="6301891" y="2286000"/>
                  </a:lnTo>
                  <a:lnTo>
                    <a:pt x="6305541" y="2273300"/>
                  </a:lnTo>
                  <a:close/>
                </a:path>
                <a:path w="13808710" h="2324100">
                  <a:moveTo>
                    <a:pt x="6317069" y="2273300"/>
                  </a:moveTo>
                  <a:lnTo>
                    <a:pt x="6306986" y="2273300"/>
                  </a:lnTo>
                  <a:lnTo>
                    <a:pt x="6301891" y="2286000"/>
                  </a:lnTo>
                  <a:lnTo>
                    <a:pt x="6326295" y="2286000"/>
                  </a:lnTo>
                  <a:lnTo>
                    <a:pt x="6317069" y="2273300"/>
                  </a:lnTo>
                  <a:close/>
                </a:path>
                <a:path w="13808710" h="2324100">
                  <a:moveTo>
                    <a:pt x="6377327" y="2260600"/>
                  </a:moveTo>
                  <a:lnTo>
                    <a:pt x="6344237" y="2260600"/>
                  </a:lnTo>
                  <a:lnTo>
                    <a:pt x="6339214" y="2273300"/>
                  </a:lnTo>
                  <a:lnTo>
                    <a:pt x="6326295" y="2286000"/>
                  </a:lnTo>
                  <a:lnTo>
                    <a:pt x="6414861" y="2286000"/>
                  </a:lnTo>
                  <a:lnTo>
                    <a:pt x="6420406" y="2273300"/>
                  </a:lnTo>
                  <a:lnTo>
                    <a:pt x="6372514" y="2273300"/>
                  </a:lnTo>
                  <a:lnTo>
                    <a:pt x="6377327" y="2260600"/>
                  </a:lnTo>
                  <a:close/>
                </a:path>
                <a:path w="13808710" h="2324100">
                  <a:moveTo>
                    <a:pt x="6556360" y="2273300"/>
                  </a:moveTo>
                  <a:lnTo>
                    <a:pt x="6427978" y="2273300"/>
                  </a:lnTo>
                  <a:lnTo>
                    <a:pt x="6424458" y="2286000"/>
                  </a:lnTo>
                  <a:lnTo>
                    <a:pt x="6555559" y="2286000"/>
                  </a:lnTo>
                  <a:lnTo>
                    <a:pt x="6556360" y="2273300"/>
                  </a:lnTo>
                  <a:close/>
                </a:path>
                <a:path w="13808710" h="2324100">
                  <a:moveTo>
                    <a:pt x="6616953" y="2260600"/>
                  </a:moveTo>
                  <a:lnTo>
                    <a:pt x="6572600" y="2273300"/>
                  </a:lnTo>
                  <a:lnTo>
                    <a:pt x="6561944" y="2273300"/>
                  </a:lnTo>
                  <a:lnTo>
                    <a:pt x="6555559" y="2286000"/>
                  </a:lnTo>
                  <a:lnTo>
                    <a:pt x="6630210" y="2286000"/>
                  </a:lnTo>
                  <a:lnTo>
                    <a:pt x="6636267" y="2278521"/>
                  </a:lnTo>
                  <a:lnTo>
                    <a:pt x="6634909" y="2273300"/>
                  </a:lnTo>
                  <a:lnTo>
                    <a:pt x="6616953" y="2260600"/>
                  </a:lnTo>
                  <a:close/>
                </a:path>
                <a:path w="13808710" h="2324100">
                  <a:moveTo>
                    <a:pt x="6662346" y="2247900"/>
                  </a:moveTo>
                  <a:lnTo>
                    <a:pt x="6640501" y="2273300"/>
                  </a:lnTo>
                  <a:lnTo>
                    <a:pt x="6636268" y="2278524"/>
                  </a:lnTo>
                  <a:lnTo>
                    <a:pt x="6638212" y="2286000"/>
                  </a:lnTo>
                  <a:lnTo>
                    <a:pt x="6958810" y="2286000"/>
                  </a:lnTo>
                  <a:lnTo>
                    <a:pt x="6958138" y="2273300"/>
                  </a:lnTo>
                  <a:lnTo>
                    <a:pt x="6669325" y="2273300"/>
                  </a:lnTo>
                  <a:lnTo>
                    <a:pt x="6673990" y="2260600"/>
                  </a:lnTo>
                  <a:lnTo>
                    <a:pt x="6666397" y="2260600"/>
                  </a:lnTo>
                  <a:lnTo>
                    <a:pt x="6662346" y="2247900"/>
                  </a:lnTo>
                  <a:close/>
                </a:path>
                <a:path w="13808710" h="2324100">
                  <a:moveTo>
                    <a:pt x="7111635" y="2273300"/>
                  </a:moveTo>
                  <a:lnTo>
                    <a:pt x="6964193" y="2273300"/>
                  </a:lnTo>
                  <a:lnTo>
                    <a:pt x="6958810" y="2286000"/>
                  </a:lnTo>
                  <a:lnTo>
                    <a:pt x="7107506" y="2286000"/>
                  </a:lnTo>
                  <a:lnTo>
                    <a:pt x="7111635" y="2273300"/>
                  </a:lnTo>
                  <a:close/>
                </a:path>
                <a:path w="13808710" h="2324100">
                  <a:moveTo>
                    <a:pt x="7211764" y="2273300"/>
                  </a:moveTo>
                  <a:lnTo>
                    <a:pt x="7123271" y="2273300"/>
                  </a:lnTo>
                  <a:lnTo>
                    <a:pt x="7131603" y="2286000"/>
                  </a:lnTo>
                  <a:lnTo>
                    <a:pt x="7212508" y="2286000"/>
                  </a:lnTo>
                  <a:lnTo>
                    <a:pt x="7211764" y="2273300"/>
                  </a:lnTo>
                  <a:close/>
                </a:path>
                <a:path w="13808710" h="2324100">
                  <a:moveTo>
                    <a:pt x="7609972" y="2273300"/>
                  </a:moveTo>
                  <a:lnTo>
                    <a:pt x="7490154" y="2273300"/>
                  </a:lnTo>
                  <a:lnTo>
                    <a:pt x="7499860" y="2286000"/>
                  </a:lnTo>
                  <a:lnTo>
                    <a:pt x="7612608" y="2286000"/>
                  </a:lnTo>
                  <a:lnTo>
                    <a:pt x="7609972" y="2273300"/>
                  </a:lnTo>
                  <a:close/>
                </a:path>
                <a:path w="13808710" h="2324100">
                  <a:moveTo>
                    <a:pt x="8318180" y="2273300"/>
                  </a:moveTo>
                  <a:lnTo>
                    <a:pt x="8170736" y="2273300"/>
                  </a:lnTo>
                  <a:lnTo>
                    <a:pt x="8165351" y="2286000"/>
                  </a:lnTo>
                  <a:lnTo>
                    <a:pt x="8314055" y="2286000"/>
                  </a:lnTo>
                  <a:lnTo>
                    <a:pt x="8318180" y="2273300"/>
                  </a:lnTo>
                  <a:close/>
                </a:path>
                <a:path w="13808710" h="2324100">
                  <a:moveTo>
                    <a:pt x="8418303" y="2273300"/>
                  </a:moveTo>
                  <a:lnTo>
                    <a:pt x="8329817" y="2273300"/>
                  </a:lnTo>
                  <a:lnTo>
                    <a:pt x="8338151" y="2286000"/>
                  </a:lnTo>
                  <a:lnTo>
                    <a:pt x="8419057" y="2286000"/>
                  </a:lnTo>
                  <a:lnTo>
                    <a:pt x="8418303" y="2273300"/>
                  </a:lnTo>
                  <a:close/>
                </a:path>
                <a:path w="13808710" h="2324100">
                  <a:moveTo>
                    <a:pt x="8428607" y="2247900"/>
                  </a:moveTo>
                  <a:lnTo>
                    <a:pt x="8419926" y="2247900"/>
                  </a:lnTo>
                  <a:lnTo>
                    <a:pt x="8421047" y="2260600"/>
                  </a:lnTo>
                  <a:lnTo>
                    <a:pt x="8405990" y="2260600"/>
                  </a:lnTo>
                  <a:lnTo>
                    <a:pt x="8403735" y="2273300"/>
                  </a:lnTo>
                  <a:lnTo>
                    <a:pt x="8418303" y="2273300"/>
                  </a:lnTo>
                  <a:lnTo>
                    <a:pt x="8419057" y="2286000"/>
                  </a:lnTo>
                  <a:lnTo>
                    <a:pt x="8444095" y="2286000"/>
                  </a:lnTo>
                  <a:lnTo>
                    <a:pt x="8446023" y="2273300"/>
                  </a:lnTo>
                  <a:lnTo>
                    <a:pt x="8442657" y="2261371"/>
                  </a:lnTo>
                  <a:lnTo>
                    <a:pt x="8442295" y="2260600"/>
                  </a:lnTo>
                  <a:lnTo>
                    <a:pt x="8428607" y="2247900"/>
                  </a:lnTo>
                  <a:close/>
                </a:path>
                <a:path w="13808710" h="2324100">
                  <a:moveTo>
                    <a:pt x="8816522" y="2273300"/>
                  </a:moveTo>
                  <a:lnTo>
                    <a:pt x="8696693" y="2273300"/>
                  </a:lnTo>
                  <a:lnTo>
                    <a:pt x="8706410" y="2286000"/>
                  </a:lnTo>
                  <a:lnTo>
                    <a:pt x="8819157" y="2286000"/>
                  </a:lnTo>
                  <a:lnTo>
                    <a:pt x="8816522" y="2273300"/>
                  </a:lnTo>
                  <a:close/>
                </a:path>
                <a:path w="13808710" h="2324100">
                  <a:moveTo>
                    <a:pt x="9031027" y="2247900"/>
                  </a:moveTo>
                  <a:lnTo>
                    <a:pt x="9027667" y="2260600"/>
                  </a:lnTo>
                  <a:lnTo>
                    <a:pt x="9036080" y="2260600"/>
                  </a:lnTo>
                  <a:lnTo>
                    <a:pt x="9030987" y="2273300"/>
                  </a:lnTo>
                  <a:lnTo>
                    <a:pt x="8821846" y="2273300"/>
                  </a:lnTo>
                  <a:lnTo>
                    <a:pt x="8819157" y="2286000"/>
                  </a:lnTo>
                  <a:lnTo>
                    <a:pt x="9044253" y="2286000"/>
                  </a:lnTo>
                  <a:lnTo>
                    <a:pt x="9048134" y="2273300"/>
                  </a:lnTo>
                  <a:lnTo>
                    <a:pt x="9050184" y="2271126"/>
                  </a:lnTo>
                  <a:lnTo>
                    <a:pt x="9041791" y="2260600"/>
                  </a:lnTo>
                  <a:lnTo>
                    <a:pt x="9031027" y="2247900"/>
                  </a:lnTo>
                  <a:close/>
                </a:path>
                <a:path w="13808710" h="2324100">
                  <a:moveTo>
                    <a:pt x="9300199" y="2273300"/>
                  </a:moveTo>
                  <a:lnTo>
                    <a:pt x="9190667" y="2273300"/>
                  </a:lnTo>
                  <a:lnTo>
                    <a:pt x="9189861" y="2286000"/>
                  </a:lnTo>
                  <a:lnTo>
                    <a:pt x="9292005" y="2286000"/>
                  </a:lnTo>
                  <a:lnTo>
                    <a:pt x="9300199" y="2273300"/>
                  </a:lnTo>
                  <a:close/>
                </a:path>
                <a:path w="13808710" h="2324100">
                  <a:moveTo>
                    <a:pt x="9321909" y="2273300"/>
                  </a:moveTo>
                  <a:lnTo>
                    <a:pt x="9300199" y="2273300"/>
                  </a:lnTo>
                  <a:lnTo>
                    <a:pt x="9300617" y="2286000"/>
                  </a:lnTo>
                  <a:lnTo>
                    <a:pt x="9318260" y="2286000"/>
                  </a:lnTo>
                  <a:lnTo>
                    <a:pt x="9321909" y="2273300"/>
                  </a:lnTo>
                  <a:close/>
                </a:path>
                <a:path w="13808710" h="2324100">
                  <a:moveTo>
                    <a:pt x="9333438" y="2273300"/>
                  </a:moveTo>
                  <a:lnTo>
                    <a:pt x="9323354" y="2273300"/>
                  </a:lnTo>
                  <a:lnTo>
                    <a:pt x="9318260" y="2286000"/>
                  </a:lnTo>
                  <a:lnTo>
                    <a:pt x="9342660" y="2286000"/>
                  </a:lnTo>
                  <a:lnTo>
                    <a:pt x="9333438" y="2273300"/>
                  </a:lnTo>
                  <a:close/>
                </a:path>
                <a:path w="13808710" h="2324100">
                  <a:moveTo>
                    <a:pt x="9393696" y="2260600"/>
                  </a:moveTo>
                  <a:lnTo>
                    <a:pt x="9360600" y="2260600"/>
                  </a:lnTo>
                  <a:lnTo>
                    <a:pt x="9355577" y="2273300"/>
                  </a:lnTo>
                  <a:lnTo>
                    <a:pt x="9342660" y="2286000"/>
                  </a:lnTo>
                  <a:lnTo>
                    <a:pt x="9431225" y="2286000"/>
                  </a:lnTo>
                  <a:lnTo>
                    <a:pt x="9436772" y="2273300"/>
                  </a:lnTo>
                  <a:lnTo>
                    <a:pt x="9388883" y="2273300"/>
                  </a:lnTo>
                  <a:lnTo>
                    <a:pt x="9393696" y="2260600"/>
                  </a:lnTo>
                  <a:close/>
                </a:path>
                <a:path w="13808710" h="2324100">
                  <a:moveTo>
                    <a:pt x="9572729" y="2273300"/>
                  </a:moveTo>
                  <a:lnTo>
                    <a:pt x="9444342" y="2273300"/>
                  </a:lnTo>
                  <a:lnTo>
                    <a:pt x="9440817" y="2286000"/>
                  </a:lnTo>
                  <a:lnTo>
                    <a:pt x="9571927" y="2286000"/>
                  </a:lnTo>
                  <a:lnTo>
                    <a:pt x="9572729" y="2273300"/>
                  </a:lnTo>
                  <a:close/>
                </a:path>
                <a:path w="13808710" h="2324100">
                  <a:moveTo>
                    <a:pt x="9633322" y="2260600"/>
                  </a:moveTo>
                  <a:lnTo>
                    <a:pt x="9588969" y="2273300"/>
                  </a:lnTo>
                  <a:lnTo>
                    <a:pt x="9578309" y="2273300"/>
                  </a:lnTo>
                  <a:lnTo>
                    <a:pt x="9571927" y="2286000"/>
                  </a:lnTo>
                  <a:lnTo>
                    <a:pt x="9646575" y="2286000"/>
                  </a:lnTo>
                  <a:lnTo>
                    <a:pt x="9652636" y="2278521"/>
                  </a:lnTo>
                  <a:lnTo>
                    <a:pt x="9651278" y="2273300"/>
                  </a:lnTo>
                  <a:lnTo>
                    <a:pt x="9633322" y="2260600"/>
                  </a:lnTo>
                  <a:close/>
                </a:path>
                <a:path w="13808710" h="2324100">
                  <a:moveTo>
                    <a:pt x="9678715" y="2247900"/>
                  </a:moveTo>
                  <a:lnTo>
                    <a:pt x="9656868" y="2273300"/>
                  </a:lnTo>
                  <a:lnTo>
                    <a:pt x="9652637" y="2278524"/>
                  </a:lnTo>
                  <a:lnTo>
                    <a:pt x="9654581" y="2286000"/>
                  </a:lnTo>
                  <a:lnTo>
                    <a:pt x="9975170" y="2286000"/>
                  </a:lnTo>
                  <a:lnTo>
                    <a:pt x="9974497" y="2273300"/>
                  </a:lnTo>
                  <a:lnTo>
                    <a:pt x="9685690" y="2273300"/>
                  </a:lnTo>
                  <a:lnTo>
                    <a:pt x="9690359" y="2260600"/>
                  </a:lnTo>
                  <a:lnTo>
                    <a:pt x="9682764" y="2260600"/>
                  </a:lnTo>
                  <a:lnTo>
                    <a:pt x="9678715" y="2247900"/>
                  </a:lnTo>
                  <a:close/>
                </a:path>
                <a:path w="13808710" h="2324100">
                  <a:moveTo>
                    <a:pt x="10127999" y="2273300"/>
                  </a:moveTo>
                  <a:lnTo>
                    <a:pt x="9980556" y="2273300"/>
                  </a:lnTo>
                  <a:lnTo>
                    <a:pt x="9975170" y="2286000"/>
                  </a:lnTo>
                  <a:lnTo>
                    <a:pt x="10123875" y="2286000"/>
                  </a:lnTo>
                  <a:lnTo>
                    <a:pt x="10127999" y="2273300"/>
                  </a:lnTo>
                  <a:close/>
                </a:path>
                <a:path w="13808710" h="2324100">
                  <a:moveTo>
                    <a:pt x="10228123" y="2273300"/>
                  </a:moveTo>
                  <a:lnTo>
                    <a:pt x="10139636" y="2273300"/>
                  </a:lnTo>
                  <a:lnTo>
                    <a:pt x="10147970" y="2286000"/>
                  </a:lnTo>
                  <a:lnTo>
                    <a:pt x="10228877" y="2286000"/>
                  </a:lnTo>
                  <a:lnTo>
                    <a:pt x="10228123" y="2273300"/>
                  </a:lnTo>
                  <a:close/>
                </a:path>
                <a:path w="13808710" h="2324100">
                  <a:moveTo>
                    <a:pt x="10626341" y="2273300"/>
                  </a:moveTo>
                  <a:lnTo>
                    <a:pt x="10506512" y="2273300"/>
                  </a:lnTo>
                  <a:lnTo>
                    <a:pt x="10516229" y="2286000"/>
                  </a:lnTo>
                  <a:lnTo>
                    <a:pt x="10628977" y="2286000"/>
                  </a:lnTo>
                  <a:lnTo>
                    <a:pt x="10626341" y="2273300"/>
                  </a:lnTo>
                  <a:close/>
                </a:path>
                <a:path w="13808710" h="2324100">
                  <a:moveTo>
                    <a:pt x="11334547" y="2273300"/>
                  </a:moveTo>
                  <a:lnTo>
                    <a:pt x="11187101" y="2273300"/>
                  </a:lnTo>
                  <a:lnTo>
                    <a:pt x="11181718" y="2286000"/>
                  </a:lnTo>
                  <a:lnTo>
                    <a:pt x="11330424" y="2286000"/>
                  </a:lnTo>
                  <a:lnTo>
                    <a:pt x="11334547" y="2273300"/>
                  </a:lnTo>
                  <a:close/>
                </a:path>
                <a:path w="13808710" h="2324100">
                  <a:moveTo>
                    <a:pt x="11434672" y="2273300"/>
                  </a:moveTo>
                  <a:lnTo>
                    <a:pt x="11346180" y="2273300"/>
                  </a:lnTo>
                  <a:lnTo>
                    <a:pt x="11354511" y="2286000"/>
                  </a:lnTo>
                  <a:lnTo>
                    <a:pt x="11435416" y="2286000"/>
                  </a:lnTo>
                  <a:lnTo>
                    <a:pt x="11434672" y="2273300"/>
                  </a:lnTo>
                  <a:close/>
                </a:path>
                <a:path w="13808710" h="2324100">
                  <a:moveTo>
                    <a:pt x="11444976" y="2247900"/>
                  </a:moveTo>
                  <a:lnTo>
                    <a:pt x="11436295" y="2247900"/>
                  </a:lnTo>
                  <a:lnTo>
                    <a:pt x="11437416" y="2260600"/>
                  </a:lnTo>
                  <a:lnTo>
                    <a:pt x="11422359" y="2260600"/>
                  </a:lnTo>
                  <a:lnTo>
                    <a:pt x="11420103" y="2273300"/>
                  </a:lnTo>
                  <a:lnTo>
                    <a:pt x="11434672" y="2273300"/>
                  </a:lnTo>
                  <a:lnTo>
                    <a:pt x="11435416" y="2286000"/>
                  </a:lnTo>
                  <a:lnTo>
                    <a:pt x="11460459" y="2286000"/>
                  </a:lnTo>
                  <a:lnTo>
                    <a:pt x="11462390" y="2273300"/>
                  </a:lnTo>
                  <a:lnTo>
                    <a:pt x="11459020" y="2261371"/>
                  </a:lnTo>
                  <a:lnTo>
                    <a:pt x="11458658" y="2260600"/>
                  </a:lnTo>
                  <a:lnTo>
                    <a:pt x="11444976" y="2247900"/>
                  </a:lnTo>
                  <a:close/>
                </a:path>
                <a:path w="13808710" h="2324100">
                  <a:moveTo>
                    <a:pt x="11832891" y="2273300"/>
                  </a:moveTo>
                  <a:lnTo>
                    <a:pt x="11713062" y="2273300"/>
                  </a:lnTo>
                  <a:lnTo>
                    <a:pt x="11722779" y="2286000"/>
                  </a:lnTo>
                  <a:lnTo>
                    <a:pt x="11835526" y="2286000"/>
                  </a:lnTo>
                  <a:lnTo>
                    <a:pt x="11832891" y="2273300"/>
                  </a:lnTo>
                  <a:close/>
                </a:path>
                <a:path w="13808710" h="2324100">
                  <a:moveTo>
                    <a:pt x="12047391" y="2247900"/>
                  </a:moveTo>
                  <a:lnTo>
                    <a:pt x="12044036" y="2260600"/>
                  </a:lnTo>
                  <a:lnTo>
                    <a:pt x="12052449" y="2260600"/>
                  </a:lnTo>
                  <a:lnTo>
                    <a:pt x="12047356" y="2273300"/>
                  </a:lnTo>
                  <a:lnTo>
                    <a:pt x="11838215" y="2273300"/>
                  </a:lnTo>
                  <a:lnTo>
                    <a:pt x="11835526" y="2286000"/>
                  </a:lnTo>
                  <a:lnTo>
                    <a:pt x="12060622" y="2286000"/>
                  </a:lnTo>
                  <a:lnTo>
                    <a:pt x="12064502" y="2273300"/>
                  </a:lnTo>
                  <a:lnTo>
                    <a:pt x="12066551" y="2271126"/>
                  </a:lnTo>
                  <a:lnTo>
                    <a:pt x="12058156" y="2260600"/>
                  </a:lnTo>
                  <a:lnTo>
                    <a:pt x="12047391" y="2247900"/>
                  </a:lnTo>
                  <a:close/>
                </a:path>
                <a:path w="13808710" h="2324100">
                  <a:moveTo>
                    <a:pt x="12316568" y="2273300"/>
                  </a:moveTo>
                  <a:lnTo>
                    <a:pt x="12207036" y="2273300"/>
                  </a:lnTo>
                  <a:lnTo>
                    <a:pt x="12206230" y="2286000"/>
                  </a:lnTo>
                  <a:lnTo>
                    <a:pt x="12308373" y="2286000"/>
                  </a:lnTo>
                  <a:lnTo>
                    <a:pt x="12316568" y="2273300"/>
                  </a:lnTo>
                  <a:close/>
                </a:path>
                <a:path w="13808710" h="2324100">
                  <a:moveTo>
                    <a:pt x="12338278" y="2273300"/>
                  </a:moveTo>
                  <a:lnTo>
                    <a:pt x="12316568" y="2273300"/>
                  </a:lnTo>
                  <a:lnTo>
                    <a:pt x="12316986" y="2286000"/>
                  </a:lnTo>
                  <a:lnTo>
                    <a:pt x="12334629" y="2286000"/>
                  </a:lnTo>
                  <a:lnTo>
                    <a:pt x="12338278" y="2273300"/>
                  </a:lnTo>
                  <a:close/>
                </a:path>
                <a:path w="13808710" h="2324100">
                  <a:moveTo>
                    <a:pt x="12349796" y="2273300"/>
                  </a:moveTo>
                  <a:lnTo>
                    <a:pt x="12342651" y="2273300"/>
                  </a:lnTo>
                  <a:lnTo>
                    <a:pt x="12339723" y="2286000"/>
                  </a:lnTo>
                  <a:lnTo>
                    <a:pt x="12359024" y="2286000"/>
                  </a:lnTo>
                  <a:lnTo>
                    <a:pt x="12349796" y="2273300"/>
                  </a:lnTo>
                  <a:close/>
                </a:path>
                <a:path w="13808710" h="2324100">
                  <a:moveTo>
                    <a:pt x="12410056" y="2260600"/>
                  </a:moveTo>
                  <a:lnTo>
                    <a:pt x="12376969" y="2260600"/>
                  </a:lnTo>
                  <a:lnTo>
                    <a:pt x="12371945" y="2273300"/>
                  </a:lnTo>
                  <a:lnTo>
                    <a:pt x="12359024" y="2286000"/>
                  </a:lnTo>
                  <a:lnTo>
                    <a:pt x="12447594" y="2286000"/>
                  </a:lnTo>
                  <a:lnTo>
                    <a:pt x="12453141" y="2273300"/>
                  </a:lnTo>
                  <a:lnTo>
                    <a:pt x="12405245" y="2273300"/>
                  </a:lnTo>
                  <a:lnTo>
                    <a:pt x="12410056" y="2260600"/>
                  </a:lnTo>
                  <a:close/>
                </a:path>
                <a:path w="13808710" h="2324100">
                  <a:moveTo>
                    <a:pt x="12589098" y="2273300"/>
                  </a:moveTo>
                  <a:lnTo>
                    <a:pt x="12460711" y="2273300"/>
                  </a:lnTo>
                  <a:lnTo>
                    <a:pt x="12457186" y="2286000"/>
                  </a:lnTo>
                  <a:lnTo>
                    <a:pt x="12588295" y="2286000"/>
                  </a:lnTo>
                  <a:lnTo>
                    <a:pt x="12589098" y="2273300"/>
                  </a:lnTo>
                  <a:close/>
                </a:path>
                <a:path w="13808710" h="2324100">
                  <a:moveTo>
                    <a:pt x="12649687" y="2260600"/>
                  </a:moveTo>
                  <a:lnTo>
                    <a:pt x="12605328" y="2273300"/>
                  </a:lnTo>
                  <a:lnTo>
                    <a:pt x="12594678" y="2273300"/>
                  </a:lnTo>
                  <a:lnTo>
                    <a:pt x="12588295" y="2286000"/>
                  </a:lnTo>
                  <a:lnTo>
                    <a:pt x="12662943" y="2286000"/>
                  </a:lnTo>
                  <a:lnTo>
                    <a:pt x="12669004" y="2278521"/>
                  </a:lnTo>
                  <a:lnTo>
                    <a:pt x="12667645" y="2273300"/>
                  </a:lnTo>
                  <a:lnTo>
                    <a:pt x="12649687" y="2260600"/>
                  </a:lnTo>
                  <a:close/>
                </a:path>
                <a:path w="13808710" h="2324100">
                  <a:moveTo>
                    <a:pt x="12695084" y="2247900"/>
                  </a:moveTo>
                  <a:lnTo>
                    <a:pt x="12673237" y="2273300"/>
                  </a:lnTo>
                  <a:lnTo>
                    <a:pt x="12669005" y="2278524"/>
                  </a:lnTo>
                  <a:lnTo>
                    <a:pt x="12670950" y="2286000"/>
                  </a:lnTo>
                  <a:lnTo>
                    <a:pt x="13000862" y="2286000"/>
                  </a:lnTo>
                  <a:lnTo>
                    <a:pt x="12999892" y="2273300"/>
                  </a:lnTo>
                  <a:lnTo>
                    <a:pt x="12702059" y="2273300"/>
                  </a:lnTo>
                  <a:lnTo>
                    <a:pt x="12706728" y="2260600"/>
                  </a:lnTo>
                  <a:lnTo>
                    <a:pt x="12699133" y="2260600"/>
                  </a:lnTo>
                  <a:lnTo>
                    <a:pt x="12695084" y="2247900"/>
                  </a:lnTo>
                  <a:close/>
                </a:path>
                <a:path w="13808710" h="2324100">
                  <a:moveTo>
                    <a:pt x="13192617" y="2273300"/>
                  </a:moveTo>
                  <a:lnTo>
                    <a:pt x="13008597" y="2273300"/>
                  </a:lnTo>
                  <a:lnTo>
                    <a:pt x="13000862" y="2286000"/>
                  </a:lnTo>
                  <a:lnTo>
                    <a:pt x="13188462" y="2286000"/>
                  </a:lnTo>
                  <a:lnTo>
                    <a:pt x="13192617" y="2273300"/>
                  </a:lnTo>
                  <a:close/>
                </a:path>
                <a:path w="13808710" h="2324100">
                  <a:moveTo>
                    <a:pt x="13272166" y="2247900"/>
                  </a:moveTo>
                  <a:lnTo>
                    <a:pt x="13269868" y="2247900"/>
                  </a:lnTo>
                  <a:lnTo>
                    <a:pt x="13261433" y="2260600"/>
                  </a:lnTo>
                  <a:lnTo>
                    <a:pt x="13246557" y="2273300"/>
                  </a:lnTo>
                  <a:lnTo>
                    <a:pt x="13205139" y="2273300"/>
                  </a:lnTo>
                  <a:lnTo>
                    <a:pt x="13214312" y="2286000"/>
                  </a:lnTo>
                  <a:lnTo>
                    <a:pt x="13314751" y="2286000"/>
                  </a:lnTo>
                  <a:lnTo>
                    <a:pt x="13316354" y="2280012"/>
                  </a:lnTo>
                  <a:lnTo>
                    <a:pt x="13311819" y="2273300"/>
                  </a:lnTo>
                  <a:lnTo>
                    <a:pt x="13313599" y="2260600"/>
                  </a:lnTo>
                  <a:lnTo>
                    <a:pt x="13273523" y="2260600"/>
                  </a:lnTo>
                  <a:lnTo>
                    <a:pt x="13272166" y="2247900"/>
                  </a:lnTo>
                  <a:close/>
                </a:path>
                <a:path w="13808710" h="2324100">
                  <a:moveTo>
                    <a:pt x="13315553" y="2257493"/>
                  </a:moveTo>
                  <a:lnTo>
                    <a:pt x="13313599" y="2260600"/>
                  </a:lnTo>
                  <a:lnTo>
                    <a:pt x="13311819" y="2273300"/>
                  </a:lnTo>
                  <a:lnTo>
                    <a:pt x="13316354" y="2280012"/>
                  </a:lnTo>
                  <a:lnTo>
                    <a:pt x="13318151" y="2273300"/>
                  </a:lnTo>
                  <a:lnTo>
                    <a:pt x="13317132" y="2260600"/>
                  </a:lnTo>
                  <a:lnTo>
                    <a:pt x="13315553" y="2257493"/>
                  </a:lnTo>
                  <a:close/>
                </a:path>
                <a:path w="13808710" h="2324100">
                  <a:moveTo>
                    <a:pt x="548090" y="2247900"/>
                  </a:moveTo>
                  <a:lnTo>
                    <a:pt x="538358" y="2247900"/>
                  </a:lnTo>
                  <a:lnTo>
                    <a:pt x="534107" y="2260600"/>
                  </a:lnTo>
                  <a:lnTo>
                    <a:pt x="330392" y="2260600"/>
                  </a:lnTo>
                  <a:lnTo>
                    <a:pt x="340550" y="2273300"/>
                  </a:lnTo>
                  <a:lnTo>
                    <a:pt x="552731" y="2273300"/>
                  </a:lnTo>
                  <a:lnTo>
                    <a:pt x="555594" y="2270392"/>
                  </a:lnTo>
                  <a:lnTo>
                    <a:pt x="548090" y="2247900"/>
                  </a:lnTo>
                  <a:close/>
                </a:path>
                <a:path w="13808710" h="2324100">
                  <a:moveTo>
                    <a:pt x="611399" y="2247900"/>
                  </a:moveTo>
                  <a:lnTo>
                    <a:pt x="620257" y="2273300"/>
                  </a:lnTo>
                  <a:lnTo>
                    <a:pt x="636787" y="2273300"/>
                  </a:lnTo>
                  <a:lnTo>
                    <a:pt x="622475" y="2260600"/>
                  </a:lnTo>
                  <a:lnTo>
                    <a:pt x="622203" y="2260600"/>
                  </a:lnTo>
                  <a:lnTo>
                    <a:pt x="611399" y="2247900"/>
                  </a:lnTo>
                  <a:close/>
                </a:path>
                <a:path w="13808710" h="2324100">
                  <a:moveTo>
                    <a:pt x="641291" y="2260600"/>
                  </a:moveTo>
                  <a:lnTo>
                    <a:pt x="637550" y="2260600"/>
                  </a:lnTo>
                  <a:lnTo>
                    <a:pt x="642066" y="2273300"/>
                  </a:lnTo>
                  <a:lnTo>
                    <a:pt x="643089" y="2273300"/>
                  </a:lnTo>
                  <a:lnTo>
                    <a:pt x="641291" y="2260600"/>
                  </a:lnTo>
                  <a:close/>
                </a:path>
                <a:path w="13808710" h="2324100">
                  <a:moveTo>
                    <a:pt x="703414" y="2260600"/>
                  </a:moveTo>
                  <a:lnTo>
                    <a:pt x="694039" y="2260600"/>
                  </a:lnTo>
                  <a:lnTo>
                    <a:pt x="678417" y="2273300"/>
                  </a:lnTo>
                  <a:lnTo>
                    <a:pt x="695400" y="2273300"/>
                  </a:lnTo>
                  <a:lnTo>
                    <a:pt x="703414" y="2260600"/>
                  </a:lnTo>
                  <a:close/>
                </a:path>
                <a:path w="13808710" h="2324100">
                  <a:moveTo>
                    <a:pt x="703414" y="2260600"/>
                  </a:moveTo>
                  <a:lnTo>
                    <a:pt x="695400" y="2273300"/>
                  </a:lnTo>
                  <a:lnTo>
                    <a:pt x="697921" y="2273300"/>
                  </a:lnTo>
                  <a:lnTo>
                    <a:pt x="703414" y="2260600"/>
                  </a:lnTo>
                  <a:close/>
                </a:path>
                <a:path w="13808710" h="2324100">
                  <a:moveTo>
                    <a:pt x="734134" y="2260600"/>
                  </a:moveTo>
                  <a:lnTo>
                    <a:pt x="703414" y="2260600"/>
                  </a:lnTo>
                  <a:lnTo>
                    <a:pt x="697921" y="2273300"/>
                  </a:lnTo>
                  <a:lnTo>
                    <a:pt x="724338" y="2273300"/>
                  </a:lnTo>
                  <a:lnTo>
                    <a:pt x="734134" y="2260600"/>
                  </a:lnTo>
                  <a:close/>
                </a:path>
                <a:path w="13808710" h="2324100">
                  <a:moveTo>
                    <a:pt x="789793" y="2260600"/>
                  </a:moveTo>
                  <a:lnTo>
                    <a:pt x="788230" y="2260600"/>
                  </a:lnTo>
                  <a:lnTo>
                    <a:pt x="782264" y="2273300"/>
                  </a:lnTo>
                  <a:lnTo>
                    <a:pt x="794538" y="2273300"/>
                  </a:lnTo>
                  <a:lnTo>
                    <a:pt x="789793" y="2260600"/>
                  </a:lnTo>
                  <a:close/>
                </a:path>
                <a:path w="13808710" h="2324100">
                  <a:moveTo>
                    <a:pt x="853049" y="2260600"/>
                  </a:moveTo>
                  <a:lnTo>
                    <a:pt x="841659" y="2260600"/>
                  </a:lnTo>
                  <a:lnTo>
                    <a:pt x="830943" y="2273300"/>
                  </a:lnTo>
                  <a:lnTo>
                    <a:pt x="851027" y="2273300"/>
                  </a:lnTo>
                  <a:lnTo>
                    <a:pt x="853049" y="2260600"/>
                  </a:lnTo>
                  <a:close/>
                </a:path>
                <a:path w="13808710" h="2324100">
                  <a:moveTo>
                    <a:pt x="885696" y="2260600"/>
                  </a:moveTo>
                  <a:lnTo>
                    <a:pt x="865942" y="2260600"/>
                  </a:lnTo>
                  <a:lnTo>
                    <a:pt x="856463" y="2273300"/>
                  </a:lnTo>
                  <a:lnTo>
                    <a:pt x="882964" y="2273300"/>
                  </a:lnTo>
                  <a:lnTo>
                    <a:pt x="885696" y="2260600"/>
                  </a:lnTo>
                  <a:close/>
                </a:path>
                <a:path w="13808710" h="2324100">
                  <a:moveTo>
                    <a:pt x="961704" y="2260600"/>
                  </a:moveTo>
                  <a:lnTo>
                    <a:pt x="947867" y="2260600"/>
                  </a:lnTo>
                  <a:lnTo>
                    <a:pt x="950204" y="2273300"/>
                  </a:lnTo>
                  <a:lnTo>
                    <a:pt x="962195" y="2273300"/>
                  </a:lnTo>
                  <a:lnTo>
                    <a:pt x="961704" y="2260600"/>
                  </a:lnTo>
                  <a:close/>
                </a:path>
                <a:path w="13808710" h="2324100">
                  <a:moveTo>
                    <a:pt x="988724" y="2260600"/>
                  </a:moveTo>
                  <a:lnTo>
                    <a:pt x="986821" y="2260600"/>
                  </a:lnTo>
                  <a:lnTo>
                    <a:pt x="980438" y="2273300"/>
                  </a:lnTo>
                  <a:lnTo>
                    <a:pt x="991244" y="2273300"/>
                  </a:lnTo>
                  <a:lnTo>
                    <a:pt x="988724" y="2260600"/>
                  </a:lnTo>
                  <a:close/>
                </a:path>
                <a:path w="13808710" h="2324100">
                  <a:moveTo>
                    <a:pt x="1017637" y="2260600"/>
                  </a:moveTo>
                  <a:lnTo>
                    <a:pt x="1004778" y="2260600"/>
                  </a:lnTo>
                  <a:lnTo>
                    <a:pt x="997460" y="2273300"/>
                  </a:lnTo>
                  <a:lnTo>
                    <a:pt x="1034558" y="2273300"/>
                  </a:lnTo>
                  <a:lnTo>
                    <a:pt x="1017637" y="2260600"/>
                  </a:lnTo>
                  <a:close/>
                </a:path>
                <a:path w="13808710" h="2324100">
                  <a:moveTo>
                    <a:pt x="1053595" y="2260600"/>
                  </a:moveTo>
                  <a:lnTo>
                    <a:pt x="1044768" y="2260600"/>
                  </a:lnTo>
                  <a:lnTo>
                    <a:pt x="1034558" y="2273300"/>
                  </a:lnTo>
                  <a:lnTo>
                    <a:pt x="1049232" y="2273300"/>
                  </a:lnTo>
                  <a:lnTo>
                    <a:pt x="1053595" y="2260600"/>
                  </a:lnTo>
                  <a:close/>
                </a:path>
                <a:path w="13808710" h="2324100">
                  <a:moveTo>
                    <a:pt x="1055295" y="2247900"/>
                  </a:moveTo>
                  <a:lnTo>
                    <a:pt x="1043965" y="2260600"/>
                  </a:lnTo>
                  <a:lnTo>
                    <a:pt x="1061130" y="2260600"/>
                  </a:lnTo>
                  <a:lnTo>
                    <a:pt x="1059941" y="2273300"/>
                  </a:lnTo>
                  <a:lnTo>
                    <a:pt x="1064384" y="2273300"/>
                  </a:lnTo>
                  <a:lnTo>
                    <a:pt x="1066435" y="2260600"/>
                  </a:lnTo>
                  <a:lnTo>
                    <a:pt x="1055295" y="2247900"/>
                  </a:lnTo>
                  <a:close/>
                </a:path>
                <a:path w="13808710" h="2324100">
                  <a:moveTo>
                    <a:pt x="1097733" y="2260600"/>
                  </a:moveTo>
                  <a:lnTo>
                    <a:pt x="1092638" y="2260600"/>
                  </a:lnTo>
                  <a:lnTo>
                    <a:pt x="1075780" y="2273300"/>
                  </a:lnTo>
                  <a:lnTo>
                    <a:pt x="1089829" y="2273300"/>
                  </a:lnTo>
                  <a:lnTo>
                    <a:pt x="1097733" y="2260600"/>
                  </a:lnTo>
                  <a:close/>
                </a:path>
                <a:path w="13808710" h="2324100">
                  <a:moveTo>
                    <a:pt x="1106971" y="2260600"/>
                  </a:moveTo>
                  <a:lnTo>
                    <a:pt x="1097733" y="2260600"/>
                  </a:lnTo>
                  <a:lnTo>
                    <a:pt x="1093870" y="2273300"/>
                  </a:lnTo>
                  <a:lnTo>
                    <a:pt x="1111426" y="2273300"/>
                  </a:lnTo>
                  <a:lnTo>
                    <a:pt x="1106971" y="2260600"/>
                  </a:lnTo>
                  <a:close/>
                </a:path>
                <a:path w="13808710" h="2324100">
                  <a:moveTo>
                    <a:pt x="1143838" y="2264447"/>
                  </a:moveTo>
                  <a:lnTo>
                    <a:pt x="1131844" y="2273300"/>
                  </a:lnTo>
                  <a:lnTo>
                    <a:pt x="1142803" y="2273300"/>
                  </a:lnTo>
                  <a:lnTo>
                    <a:pt x="1143838" y="2264447"/>
                  </a:lnTo>
                  <a:close/>
                </a:path>
                <a:path w="13808710" h="2324100">
                  <a:moveTo>
                    <a:pt x="1244983" y="2260600"/>
                  </a:moveTo>
                  <a:lnTo>
                    <a:pt x="1228833" y="2260600"/>
                  </a:lnTo>
                  <a:lnTo>
                    <a:pt x="1236718" y="2273300"/>
                  </a:lnTo>
                  <a:lnTo>
                    <a:pt x="1251413" y="2273300"/>
                  </a:lnTo>
                  <a:lnTo>
                    <a:pt x="1244983" y="2260600"/>
                  </a:lnTo>
                  <a:close/>
                </a:path>
                <a:path w="13808710" h="2324100">
                  <a:moveTo>
                    <a:pt x="1274395" y="2260600"/>
                  </a:moveTo>
                  <a:lnTo>
                    <a:pt x="1260094" y="2260600"/>
                  </a:lnTo>
                  <a:lnTo>
                    <a:pt x="1262184" y="2273300"/>
                  </a:lnTo>
                  <a:lnTo>
                    <a:pt x="1273631" y="2273300"/>
                  </a:lnTo>
                  <a:lnTo>
                    <a:pt x="1274395" y="2260600"/>
                  </a:lnTo>
                  <a:close/>
                </a:path>
                <a:path w="13808710" h="2324100">
                  <a:moveTo>
                    <a:pt x="1310811" y="2260600"/>
                  </a:moveTo>
                  <a:lnTo>
                    <a:pt x="1289379" y="2260600"/>
                  </a:lnTo>
                  <a:lnTo>
                    <a:pt x="1279108" y="2273300"/>
                  </a:lnTo>
                  <a:lnTo>
                    <a:pt x="1328170" y="2273300"/>
                  </a:lnTo>
                  <a:lnTo>
                    <a:pt x="1310811" y="2260600"/>
                  </a:lnTo>
                  <a:close/>
                </a:path>
                <a:path w="13808710" h="2324100">
                  <a:moveTo>
                    <a:pt x="1386512" y="2260600"/>
                  </a:moveTo>
                  <a:lnTo>
                    <a:pt x="1371213" y="2273300"/>
                  </a:lnTo>
                  <a:lnTo>
                    <a:pt x="1386317" y="2273300"/>
                  </a:lnTo>
                  <a:lnTo>
                    <a:pt x="1386512" y="2260600"/>
                  </a:lnTo>
                  <a:close/>
                </a:path>
                <a:path w="13808710" h="2324100">
                  <a:moveTo>
                    <a:pt x="1434018" y="2260600"/>
                  </a:moveTo>
                  <a:lnTo>
                    <a:pt x="1388695" y="2260600"/>
                  </a:lnTo>
                  <a:lnTo>
                    <a:pt x="1386317" y="2273300"/>
                  </a:lnTo>
                  <a:lnTo>
                    <a:pt x="1420232" y="2273300"/>
                  </a:lnTo>
                  <a:lnTo>
                    <a:pt x="1434018" y="2260600"/>
                  </a:lnTo>
                  <a:close/>
                </a:path>
                <a:path w="13808710" h="2324100">
                  <a:moveTo>
                    <a:pt x="1473252" y="2260600"/>
                  </a:moveTo>
                  <a:lnTo>
                    <a:pt x="1453804" y="2260600"/>
                  </a:lnTo>
                  <a:lnTo>
                    <a:pt x="1447196" y="2273300"/>
                  </a:lnTo>
                  <a:lnTo>
                    <a:pt x="1472619" y="2273300"/>
                  </a:lnTo>
                  <a:lnTo>
                    <a:pt x="1473252" y="2260600"/>
                  </a:lnTo>
                  <a:close/>
                </a:path>
                <a:path w="13808710" h="2324100">
                  <a:moveTo>
                    <a:pt x="1507491" y="2260600"/>
                  </a:moveTo>
                  <a:lnTo>
                    <a:pt x="1478566" y="2260600"/>
                  </a:lnTo>
                  <a:lnTo>
                    <a:pt x="1472619" y="2273300"/>
                  </a:lnTo>
                  <a:lnTo>
                    <a:pt x="1508101" y="2273300"/>
                  </a:lnTo>
                  <a:lnTo>
                    <a:pt x="1507491" y="2260600"/>
                  </a:lnTo>
                  <a:close/>
                </a:path>
                <a:path w="13808710" h="2324100">
                  <a:moveTo>
                    <a:pt x="1519546" y="2260600"/>
                  </a:moveTo>
                  <a:lnTo>
                    <a:pt x="1507491" y="2260600"/>
                  </a:lnTo>
                  <a:lnTo>
                    <a:pt x="1508101" y="2273300"/>
                  </a:lnTo>
                  <a:lnTo>
                    <a:pt x="1519610" y="2273300"/>
                  </a:lnTo>
                  <a:lnTo>
                    <a:pt x="1519546" y="2260600"/>
                  </a:lnTo>
                  <a:close/>
                </a:path>
                <a:path w="13808710" h="2324100">
                  <a:moveTo>
                    <a:pt x="1587835" y="2247900"/>
                  </a:moveTo>
                  <a:lnTo>
                    <a:pt x="1579610" y="2260600"/>
                  </a:lnTo>
                  <a:lnTo>
                    <a:pt x="1542485" y="2260600"/>
                  </a:lnTo>
                  <a:lnTo>
                    <a:pt x="1543213" y="2273300"/>
                  </a:lnTo>
                  <a:lnTo>
                    <a:pt x="1584031" y="2273300"/>
                  </a:lnTo>
                  <a:lnTo>
                    <a:pt x="1587835" y="2247900"/>
                  </a:lnTo>
                  <a:close/>
                </a:path>
                <a:path w="13808710" h="2324100">
                  <a:moveTo>
                    <a:pt x="1595486" y="2260600"/>
                  </a:moveTo>
                  <a:lnTo>
                    <a:pt x="1591356" y="2260600"/>
                  </a:lnTo>
                  <a:lnTo>
                    <a:pt x="1589573" y="2273300"/>
                  </a:lnTo>
                  <a:lnTo>
                    <a:pt x="1595486" y="2260600"/>
                  </a:lnTo>
                  <a:close/>
                </a:path>
                <a:path w="13808710" h="2324100">
                  <a:moveTo>
                    <a:pt x="1667600" y="2260600"/>
                  </a:moveTo>
                  <a:lnTo>
                    <a:pt x="1626077" y="2260600"/>
                  </a:lnTo>
                  <a:lnTo>
                    <a:pt x="1620427" y="2273300"/>
                  </a:lnTo>
                  <a:lnTo>
                    <a:pt x="1678238" y="2273300"/>
                  </a:lnTo>
                  <a:lnTo>
                    <a:pt x="1667600" y="2260600"/>
                  </a:lnTo>
                  <a:close/>
                </a:path>
                <a:path w="13808710" h="2324100">
                  <a:moveTo>
                    <a:pt x="1701615" y="2260600"/>
                  </a:moveTo>
                  <a:lnTo>
                    <a:pt x="1694617" y="2260600"/>
                  </a:lnTo>
                  <a:lnTo>
                    <a:pt x="1696961" y="2273300"/>
                  </a:lnTo>
                  <a:lnTo>
                    <a:pt x="1701615" y="2260600"/>
                  </a:lnTo>
                  <a:close/>
                </a:path>
                <a:path w="13808710" h="2324100">
                  <a:moveTo>
                    <a:pt x="1755532" y="2260600"/>
                  </a:moveTo>
                  <a:lnTo>
                    <a:pt x="1710645" y="2260600"/>
                  </a:lnTo>
                  <a:lnTo>
                    <a:pt x="1704713" y="2273300"/>
                  </a:lnTo>
                  <a:lnTo>
                    <a:pt x="1734090" y="2273300"/>
                  </a:lnTo>
                  <a:lnTo>
                    <a:pt x="1755532" y="2260600"/>
                  </a:lnTo>
                  <a:close/>
                </a:path>
                <a:path w="13808710" h="2324100">
                  <a:moveTo>
                    <a:pt x="1892864" y="2247900"/>
                  </a:moveTo>
                  <a:lnTo>
                    <a:pt x="1885067" y="2273300"/>
                  </a:lnTo>
                  <a:lnTo>
                    <a:pt x="1899844" y="2273300"/>
                  </a:lnTo>
                  <a:lnTo>
                    <a:pt x="1905195" y="2260600"/>
                  </a:lnTo>
                  <a:lnTo>
                    <a:pt x="1910416" y="2260600"/>
                  </a:lnTo>
                  <a:lnTo>
                    <a:pt x="1892864" y="2247900"/>
                  </a:lnTo>
                  <a:close/>
                </a:path>
                <a:path w="13808710" h="2324100">
                  <a:moveTo>
                    <a:pt x="1951218" y="2260600"/>
                  </a:moveTo>
                  <a:lnTo>
                    <a:pt x="1913934" y="2260600"/>
                  </a:lnTo>
                  <a:lnTo>
                    <a:pt x="1907454" y="2273300"/>
                  </a:lnTo>
                  <a:lnTo>
                    <a:pt x="1953377" y="2273300"/>
                  </a:lnTo>
                  <a:lnTo>
                    <a:pt x="1951218" y="2260600"/>
                  </a:lnTo>
                  <a:close/>
                </a:path>
                <a:path w="13808710" h="2324100">
                  <a:moveTo>
                    <a:pt x="2011829" y="2260600"/>
                  </a:moveTo>
                  <a:lnTo>
                    <a:pt x="1988169" y="2260600"/>
                  </a:lnTo>
                  <a:lnTo>
                    <a:pt x="1989304" y="2273300"/>
                  </a:lnTo>
                  <a:lnTo>
                    <a:pt x="2027317" y="2273300"/>
                  </a:lnTo>
                  <a:lnTo>
                    <a:pt x="2011829" y="2260600"/>
                  </a:lnTo>
                  <a:close/>
                </a:path>
                <a:path w="13808710" h="2324100">
                  <a:moveTo>
                    <a:pt x="2052388" y="2260600"/>
                  </a:moveTo>
                  <a:lnTo>
                    <a:pt x="2034640" y="2260600"/>
                  </a:lnTo>
                  <a:lnTo>
                    <a:pt x="2027317" y="2273300"/>
                  </a:lnTo>
                  <a:lnTo>
                    <a:pt x="2047004" y="2273300"/>
                  </a:lnTo>
                  <a:lnTo>
                    <a:pt x="2052388" y="2260600"/>
                  </a:lnTo>
                  <a:close/>
                </a:path>
                <a:path w="13808710" h="2324100">
                  <a:moveTo>
                    <a:pt x="2080398" y="2247900"/>
                  </a:moveTo>
                  <a:lnTo>
                    <a:pt x="2060428" y="2247900"/>
                  </a:lnTo>
                  <a:lnTo>
                    <a:pt x="2040567" y="2260600"/>
                  </a:lnTo>
                  <a:lnTo>
                    <a:pt x="2052388" y="2260600"/>
                  </a:lnTo>
                  <a:lnTo>
                    <a:pt x="2062742" y="2273300"/>
                  </a:lnTo>
                  <a:lnTo>
                    <a:pt x="2079802" y="2273300"/>
                  </a:lnTo>
                  <a:lnTo>
                    <a:pt x="2086653" y="2260600"/>
                  </a:lnTo>
                  <a:lnTo>
                    <a:pt x="2080398" y="2247900"/>
                  </a:lnTo>
                  <a:close/>
                </a:path>
                <a:path w="13808710" h="2324100">
                  <a:moveTo>
                    <a:pt x="2107089" y="2260600"/>
                  </a:moveTo>
                  <a:lnTo>
                    <a:pt x="2102880" y="2260600"/>
                  </a:lnTo>
                  <a:lnTo>
                    <a:pt x="2088107" y="2273300"/>
                  </a:lnTo>
                  <a:lnTo>
                    <a:pt x="2095676" y="2273300"/>
                  </a:lnTo>
                  <a:lnTo>
                    <a:pt x="2107089" y="2260600"/>
                  </a:lnTo>
                  <a:close/>
                </a:path>
                <a:path w="13808710" h="2324100">
                  <a:moveTo>
                    <a:pt x="2172838" y="2260600"/>
                  </a:moveTo>
                  <a:lnTo>
                    <a:pt x="2107089" y="2260600"/>
                  </a:lnTo>
                  <a:lnTo>
                    <a:pt x="2110035" y="2273300"/>
                  </a:lnTo>
                  <a:lnTo>
                    <a:pt x="2175897" y="2273300"/>
                  </a:lnTo>
                  <a:lnTo>
                    <a:pt x="2173862" y="2261752"/>
                  </a:lnTo>
                  <a:lnTo>
                    <a:pt x="2173738" y="2261403"/>
                  </a:lnTo>
                  <a:lnTo>
                    <a:pt x="2172838" y="2260600"/>
                  </a:lnTo>
                  <a:close/>
                </a:path>
                <a:path w="13808710" h="2324100">
                  <a:moveTo>
                    <a:pt x="2180097" y="2267082"/>
                  </a:moveTo>
                  <a:lnTo>
                    <a:pt x="2175897" y="2273300"/>
                  </a:lnTo>
                  <a:lnTo>
                    <a:pt x="2187060" y="2273300"/>
                  </a:lnTo>
                  <a:lnTo>
                    <a:pt x="2180097" y="2267082"/>
                  </a:lnTo>
                  <a:close/>
                </a:path>
                <a:path w="13808710" h="2324100">
                  <a:moveTo>
                    <a:pt x="2231981" y="2247900"/>
                  </a:moveTo>
                  <a:lnTo>
                    <a:pt x="2183316" y="2247900"/>
                  </a:lnTo>
                  <a:lnTo>
                    <a:pt x="2196222" y="2260600"/>
                  </a:lnTo>
                  <a:lnTo>
                    <a:pt x="2187060" y="2273300"/>
                  </a:lnTo>
                  <a:lnTo>
                    <a:pt x="2202758" y="2273300"/>
                  </a:lnTo>
                  <a:lnTo>
                    <a:pt x="2202437" y="2260600"/>
                  </a:lnTo>
                  <a:lnTo>
                    <a:pt x="2238494" y="2260600"/>
                  </a:lnTo>
                  <a:lnTo>
                    <a:pt x="2231981" y="2247900"/>
                  </a:lnTo>
                  <a:close/>
                </a:path>
                <a:path w="13808710" h="2324100">
                  <a:moveTo>
                    <a:pt x="2216625" y="2260600"/>
                  </a:moveTo>
                  <a:lnTo>
                    <a:pt x="2202437" y="2260600"/>
                  </a:lnTo>
                  <a:lnTo>
                    <a:pt x="2205413" y="2273300"/>
                  </a:lnTo>
                  <a:lnTo>
                    <a:pt x="2222531" y="2273300"/>
                  </a:lnTo>
                  <a:lnTo>
                    <a:pt x="2216625" y="2260600"/>
                  </a:lnTo>
                  <a:close/>
                </a:path>
                <a:path w="13808710" h="2324100">
                  <a:moveTo>
                    <a:pt x="2274347" y="2248279"/>
                  </a:moveTo>
                  <a:lnTo>
                    <a:pt x="2260665" y="2260600"/>
                  </a:lnTo>
                  <a:lnTo>
                    <a:pt x="2275280" y="2273300"/>
                  </a:lnTo>
                  <a:lnTo>
                    <a:pt x="2296269" y="2273300"/>
                  </a:lnTo>
                  <a:lnTo>
                    <a:pt x="2294425" y="2260600"/>
                  </a:lnTo>
                  <a:lnTo>
                    <a:pt x="2275472" y="2260600"/>
                  </a:lnTo>
                  <a:lnTo>
                    <a:pt x="2274347" y="2248279"/>
                  </a:lnTo>
                  <a:close/>
                </a:path>
                <a:path w="13808710" h="2324100">
                  <a:moveTo>
                    <a:pt x="2326879" y="2260600"/>
                  </a:moveTo>
                  <a:lnTo>
                    <a:pt x="2314805" y="2260600"/>
                  </a:lnTo>
                  <a:lnTo>
                    <a:pt x="2314259" y="2273300"/>
                  </a:lnTo>
                  <a:lnTo>
                    <a:pt x="2337474" y="2273300"/>
                  </a:lnTo>
                  <a:lnTo>
                    <a:pt x="2326879" y="2260600"/>
                  </a:lnTo>
                  <a:close/>
                </a:path>
                <a:path w="13808710" h="2324100">
                  <a:moveTo>
                    <a:pt x="2366725" y="2260600"/>
                  </a:moveTo>
                  <a:lnTo>
                    <a:pt x="2354109" y="2260600"/>
                  </a:lnTo>
                  <a:lnTo>
                    <a:pt x="2337474" y="2273300"/>
                  </a:lnTo>
                  <a:lnTo>
                    <a:pt x="2371001" y="2273300"/>
                  </a:lnTo>
                  <a:lnTo>
                    <a:pt x="2366725" y="2260600"/>
                  </a:lnTo>
                  <a:close/>
                </a:path>
                <a:path w="13808710" h="2324100">
                  <a:moveTo>
                    <a:pt x="2451530" y="2260600"/>
                  </a:moveTo>
                  <a:lnTo>
                    <a:pt x="2435380" y="2260600"/>
                  </a:lnTo>
                  <a:lnTo>
                    <a:pt x="2443264" y="2273300"/>
                  </a:lnTo>
                  <a:lnTo>
                    <a:pt x="2457960" y="2273300"/>
                  </a:lnTo>
                  <a:lnTo>
                    <a:pt x="2451530" y="2260600"/>
                  </a:lnTo>
                  <a:close/>
                </a:path>
                <a:path w="13808710" h="2324100">
                  <a:moveTo>
                    <a:pt x="2480942" y="2260600"/>
                  </a:moveTo>
                  <a:lnTo>
                    <a:pt x="2466641" y="2260600"/>
                  </a:lnTo>
                  <a:lnTo>
                    <a:pt x="2468730" y="2273300"/>
                  </a:lnTo>
                  <a:lnTo>
                    <a:pt x="2480177" y="2273300"/>
                  </a:lnTo>
                  <a:lnTo>
                    <a:pt x="2480942" y="2260600"/>
                  </a:lnTo>
                  <a:close/>
                </a:path>
                <a:path w="13808710" h="2324100">
                  <a:moveTo>
                    <a:pt x="2517357" y="2260600"/>
                  </a:moveTo>
                  <a:lnTo>
                    <a:pt x="2495925" y="2260600"/>
                  </a:lnTo>
                  <a:lnTo>
                    <a:pt x="2485655" y="2273300"/>
                  </a:lnTo>
                  <a:lnTo>
                    <a:pt x="2534717" y="2273300"/>
                  </a:lnTo>
                  <a:lnTo>
                    <a:pt x="2517357" y="2260600"/>
                  </a:lnTo>
                  <a:close/>
                </a:path>
                <a:path w="13808710" h="2324100">
                  <a:moveTo>
                    <a:pt x="2593059" y="2260600"/>
                  </a:moveTo>
                  <a:lnTo>
                    <a:pt x="2577759" y="2273300"/>
                  </a:lnTo>
                  <a:lnTo>
                    <a:pt x="2592864" y="2273300"/>
                  </a:lnTo>
                  <a:lnTo>
                    <a:pt x="2593059" y="2260600"/>
                  </a:lnTo>
                  <a:close/>
                </a:path>
                <a:path w="13808710" h="2324100">
                  <a:moveTo>
                    <a:pt x="2640565" y="2260600"/>
                  </a:moveTo>
                  <a:lnTo>
                    <a:pt x="2595242" y="2260600"/>
                  </a:lnTo>
                  <a:lnTo>
                    <a:pt x="2592864" y="2273300"/>
                  </a:lnTo>
                  <a:lnTo>
                    <a:pt x="2626778" y="2273300"/>
                  </a:lnTo>
                  <a:lnTo>
                    <a:pt x="2640565" y="2260600"/>
                  </a:lnTo>
                  <a:close/>
                </a:path>
                <a:path w="13808710" h="2324100">
                  <a:moveTo>
                    <a:pt x="2679799" y="2260600"/>
                  </a:moveTo>
                  <a:lnTo>
                    <a:pt x="2660351" y="2260600"/>
                  </a:lnTo>
                  <a:lnTo>
                    <a:pt x="2653742" y="2273300"/>
                  </a:lnTo>
                  <a:lnTo>
                    <a:pt x="2679166" y="2273300"/>
                  </a:lnTo>
                  <a:lnTo>
                    <a:pt x="2679799" y="2260600"/>
                  </a:lnTo>
                  <a:close/>
                </a:path>
                <a:path w="13808710" h="2324100">
                  <a:moveTo>
                    <a:pt x="2714037" y="2260600"/>
                  </a:moveTo>
                  <a:lnTo>
                    <a:pt x="2685113" y="2260600"/>
                  </a:lnTo>
                  <a:lnTo>
                    <a:pt x="2679166" y="2273300"/>
                  </a:lnTo>
                  <a:lnTo>
                    <a:pt x="2714648" y="2273300"/>
                  </a:lnTo>
                  <a:lnTo>
                    <a:pt x="2714037" y="2260600"/>
                  </a:lnTo>
                  <a:close/>
                </a:path>
                <a:path w="13808710" h="2324100">
                  <a:moveTo>
                    <a:pt x="2726093" y="2260600"/>
                  </a:moveTo>
                  <a:lnTo>
                    <a:pt x="2714037" y="2260600"/>
                  </a:lnTo>
                  <a:lnTo>
                    <a:pt x="2714648" y="2273300"/>
                  </a:lnTo>
                  <a:lnTo>
                    <a:pt x="2726156" y="2273300"/>
                  </a:lnTo>
                  <a:lnTo>
                    <a:pt x="2726093" y="2260600"/>
                  </a:lnTo>
                  <a:close/>
                </a:path>
                <a:path w="13808710" h="2324100">
                  <a:moveTo>
                    <a:pt x="2794382" y="2247900"/>
                  </a:moveTo>
                  <a:lnTo>
                    <a:pt x="2786156" y="2260600"/>
                  </a:lnTo>
                  <a:lnTo>
                    <a:pt x="2749031" y="2260600"/>
                  </a:lnTo>
                  <a:lnTo>
                    <a:pt x="2749760" y="2273300"/>
                  </a:lnTo>
                  <a:lnTo>
                    <a:pt x="2790577" y="2273300"/>
                  </a:lnTo>
                  <a:lnTo>
                    <a:pt x="2794382" y="2247900"/>
                  </a:lnTo>
                  <a:close/>
                </a:path>
                <a:path w="13808710" h="2324100">
                  <a:moveTo>
                    <a:pt x="2802032" y="2260600"/>
                  </a:moveTo>
                  <a:lnTo>
                    <a:pt x="2797903" y="2260600"/>
                  </a:lnTo>
                  <a:lnTo>
                    <a:pt x="2796120" y="2273300"/>
                  </a:lnTo>
                  <a:lnTo>
                    <a:pt x="2802032" y="2260600"/>
                  </a:lnTo>
                  <a:close/>
                </a:path>
                <a:path w="13808710" h="2324100">
                  <a:moveTo>
                    <a:pt x="2874146" y="2260600"/>
                  </a:moveTo>
                  <a:lnTo>
                    <a:pt x="2832623" y="2260600"/>
                  </a:lnTo>
                  <a:lnTo>
                    <a:pt x="2826973" y="2273300"/>
                  </a:lnTo>
                  <a:lnTo>
                    <a:pt x="2884785" y="2273300"/>
                  </a:lnTo>
                  <a:lnTo>
                    <a:pt x="2874146" y="2260600"/>
                  </a:lnTo>
                  <a:close/>
                </a:path>
                <a:path w="13808710" h="2324100">
                  <a:moveTo>
                    <a:pt x="2908162" y="2260600"/>
                  </a:moveTo>
                  <a:lnTo>
                    <a:pt x="2901164" y="2260600"/>
                  </a:lnTo>
                  <a:lnTo>
                    <a:pt x="2903508" y="2273300"/>
                  </a:lnTo>
                  <a:lnTo>
                    <a:pt x="2908162" y="2260600"/>
                  </a:lnTo>
                  <a:close/>
                </a:path>
                <a:path w="13808710" h="2324100">
                  <a:moveTo>
                    <a:pt x="2962079" y="2260600"/>
                  </a:moveTo>
                  <a:lnTo>
                    <a:pt x="2917191" y="2260600"/>
                  </a:lnTo>
                  <a:lnTo>
                    <a:pt x="2911260" y="2273300"/>
                  </a:lnTo>
                  <a:lnTo>
                    <a:pt x="2940636" y="2273300"/>
                  </a:lnTo>
                  <a:lnTo>
                    <a:pt x="2962079" y="2260600"/>
                  </a:lnTo>
                  <a:close/>
                </a:path>
                <a:path w="13808710" h="2324100">
                  <a:moveTo>
                    <a:pt x="3072438" y="2247900"/>
                  </a:moveTo>
                  <a:lnTo>
                    <a:pt x="3081024" y="2273300"/>
                  </a:lnTo>
                  <a:lnTo>
                    <a:pt x="3096276" y="2273300"/>
                  </a:lnTo>
                  <a:lnTo>
                    <a:pt x="3082908" y="2260600"/>
                  </a:lnTo>
                  <a:lnTo>
                    <a:pt x="3072438" y="2247900"/>
                  </a:lnTo>
                  <a:close/>
                </a:path>
                <a:path w="13808710" h="2324100">
                  <a:moveTo>
                    <a:pt x="3099122" y="2260600"/>
                  </a:moveTo>
                  <a:lnTo>
                    <a:pt x="3096575" y="2260600"/>
                  </a:lnTo>
                  <a:lnTo>
                    <a:pt x="3100931" y="2273300"/>
                  </a:lnTo>
                  <a:lnTo>
                    <a:pt x="3104785" y="2273300"/>
                  </a:lnTo>
                  <a:lnTo>
                    <a:pt x="3099122" y="2260600"/>
                  </a:lnTo>
                  <a:close/>
                </a:path>
                <a:path w="13808710" h="2324100">
                  <a:moveTo>
                    <a:pt x="3151986" y="2260600"/>
                  </a:moveTo>
                  <a:lnTo>
                    <a:pt x="3140805" y="2260600"/>
                  </a:lnTo>
                  <a:lnTo>
                    <a:pt x="3122675" y="2273300"/>
                  </a:lnTo>
                  <a:lnTo>
                    <a:pt x="3145558" y="2273300"/>
                  </a:lnTo>
                  <a:lnTo>
                    <a:pt x="3151986" y="2260600"/>
                  </a:lnTo>
                  <a:close/>
                </a:path>
                <a:path w="13808710" h="2324100">
                  <a:moveTo>
                    <a:pt x="3151986" y="2260600"/>
                  </a:moveTo>
                  <a:lnTo>
                    <a:pt x="3145558" y="2273300"/>
                  </a:lnTo>
                  <a:lnTo>
                    <a:pt x="3147572" y="2273300"/>
                  </a:lnTo>
                  <a:lnTo>
                    <a:pt x="3151986" y="2260600"/>
                  </a:lnTo>
                  <a:close/>
                </a:path>
                <a:path w="13808710" h="2324100">
                  <a:moveTo>
                    <a:pt x="3175902" y="2260600"/>
                  </a:moveTo>
                  <a:lnTo>
                    <a:pt x="3151986" y="2260600"/>
                  </a:lnTo>
                  <a:lnTo>
                    <a:pt x="3147572" y="2273300"/>
                  </a:lnTo>
                  <a:lnTo>
                    <a:pt x="3168458" y="2273300"/>
                  </a:lnTo>
                  <a:lnTo>
                    <a:pt x="3175902" y="2260600"/>
                  </a:lnTo>
                  <a:close/>
                </a:path>
                <a:path w="13808710" h="2324100">
                  <a:moveTo>
                    <a:pt x="3217130" y="2260600"/>
                  </a:moveTo>
                  <a:lnTo>
                    <a:pt x="3215947" y="2260600"/>
                  </a:lnTo>
                  <a:lnTo>
                    <a:pt x="3211624" y="2273300"/>
                  </a:lnTo>
                  <a:lnTo>
                    <a:pt x="3220458" y="2273300"/>
                  </a:lnTo>
                  <a:lnTo>
                    <a:pt x="3217130" y="2260600"/>
                  </a:lnTo>
                  <a:close/>
                </a:path>
                <a:path w="13808710" h="2324100">
                  <a:moveTo>
                    <a:pt x="3266142" y="2260600"/>
                  </a:moveTo>
                  <a:lnTo>
                    <a:pt x="3254631" y="2260600"/>
                  </a:lnTo>
                  <a:lnTo>
                    <a:pt x="3231221" y="2273300"/>
                  </a:lnTo>
                  <a:lnTo>
                    <a:pt x="3264120" y="2273300"/>
                  </a:lnTo>
                  <a:lnTo>
                    <a:pt x="3266142" y="2260600"/>
                  </a:lnTo>
                  <a:close/>
                </a:path>
                <a:path w="13808710" h="2324100">
                  <a:moveTo>
                    <a:pt x="3298789" y="2260600"/>
                  </a:moveTo>
                  <a:lnTo>
                    <a:pt x="3279035" y="2260600"/>
                  </a:lnTo>
                  <a:lnTo>
                    <a:pt x="3269556" y="2273300"/>
                  </a:lnTo>
                  <a:lnTo>
                    <a:pt x="3296057" y="2273300"/>
                  </a:lnTo>
                  <a:lnTo>
                    <a:pt x="3298789" y="2260600"/>
                  </a:lnTo>
                  <a:close/>
                </a:path>
                <a:path w="13808710" h="2324100">
                  <a:moveTo>
                    <a:pt x="3374797" y="2260600"/>
                  </a:moveTo>
                  <a:lnTo>
                    <a:pt x="3360960" y="2260600"/>
                  </a:lnTo>
                  <a:lnTo>
                    <a:pt x="3363297" y="2273300"/>
                  </a:lnTo>
                  <a:lnTo>
                    <a:pt x="3375288" y="2273300"/>
                  </a:lnTo>
                  <a:lnTo>
                    <a:pt x="3374797" y="2260600"/>
                  </a:lnTo>
                  <a:close/>
                </a:path>
                <a:path w="13808710" h="2324100">
                  <a:moveTo>
                    <a:pt x="3401817" y="2260600"/>
                  </a:moveTo>
                  <a:lnTo>
                    <a:pt x="3399914" y="2260600"/>
                  </a:lnTo>
                  <a:lnTo>
                    <a:pt x="3393531" y="2273300"/>
                  </a:lnTo>
                  <a:lnTo>
                    <a:pt x="3404337" y="2273300"/>
                  </a:lnTo>
                  <a:lnTo>
                    <a:pt x="3401817" y="2260600"/>
                  </a:lnTo>
                  <a:close/>
                </a:path>
                <a:path w="13808710" h="2324100">
                  <a:moveTo>
                    <a:pt x="3430730" y="2260600"/>
                  </a:moveTo>
                  <a:lnTo>
                    <a:pt x="3417872" y="2260600"/>
                  </a:lnTo>
                  <a:lnTo>
                    <a:pt x="3410553" y="2273300"/>
                  </a:lnTo>
                  <a:lnTo>
                    <a:pt x="3447651" y="2273300"/>
                  </a:lnTo>
                  <a:lnTo>
                    <a:pt x="3430730" y="2260600"/>
                  </a:lnTo>
                  <a:close/>
                </a:path>
                <a:path w="13808710" h="2324100">
                  <a:moveTo>
                    <a:pt x="3466688" y="2260600"/>
                  </a:moveTo>
                  <a:lnTo>
                    <a:pt x="3457861" y="2260600"/>
                  </a:lnTo>
                  <a:lnTo>
                    <a:pt x="3447651" y="2273300"/>
                  </a:lnTo>
                  <a:lnTo>
                    <a:pt x="3462325" y="2273300"/>
                  </a:lnTo>
                  <a:lnTo>
                    <a:pt x="3466688" y="2260600"/>
                  </a:lnTo>
                  <a:close/>
                </a:path>
                <a:path w="13808710" h="2324100">
                  <a:moveTo>
                    <a:pt x="3468388" y="2247900"/>
                  </a:moveTo>
                  <a:lnTo>
                    <a:pt x="3457058" y="2260600"/>
                  </a:lnTo>
                  <a:lnTo>
                    <a:pt x="3474223" y="2260600"/>
                  </a:lnTo>
                  <a:lnTo>
                    <a:pt x="3473034" y="2273300"/>
                  </a:lnTo>
                  <a:lnTo>
                    <a:pt x="3477477" y="2273300"/>
                  </a:lnTo>
                  <a:lnTo>
                    <a:pt x="3479528" y="2260600"/>
                  </a:lnTo>
                  <a:lnTo>
                    <a:pt x="3468388" y="2247900"/>
                  </a:lnTo>
                  <a:close/>
                </a:path>
                <a:path w="13808710" h="2324100">
                  <a:moveTo>
                    <a:pt x="3510826" y="2260600"/>
                  </a:moveTo>
                  <a:lnTo>
                    <a:pt x="3505731" y="2260600"/>
                  </a:lnTo>
                  <a:lnTo>
                    <a:pt x="3488873" y="2273300"/>
                  </a:lnTo>
                  <a:lnTo>
                    <a:pt x="3502922" y="2273300"/>
                  </a:lnTo>
                  <a:lnTo>
                    <a:pt x="3510826" y="2260600"/>
                  </a:lnTo>
                  <a:close/>
                </a:path>
                <a:path w="13808710" h="2324100">
                  <a:moveTo>
                    <a:pt x="3520064" y="2260600"/>
                  </a:moveTo>
                  <a:lnTo>
                    <a:pt x="3510826" y="2260600"/>
                  </a:lnTo>
                  <a:lnTo>
                    <a:pt x="3506963" y="2273300"/>
                  </a:lnTo>
                  <a:lnTo>
                    <a:pt x="3524519" y="2273300"/>
                  </a:lnTo>
                  <a:lnTo>
                    <a:pt x="3520064" y="2260600"/>
                  </a:lnTo>
                  <a:close/>
                </a:path>
                <a:path w="13808710" h="2324100">
                  <a:moveTo>
                    <a:pt x="3556931" y="2264447"/>
                  </a:moveTo>
                  <a:lnTo>
                    <a:pt x="3544937" y="2273300"/>
                  </a:lnTo>
                  <a:lnTo>
                    <a:pt x="3555896" y="2273300"/>
                  </a:lnTo>
                  <a:lnTo>
                    <a:pt x="3556931" y="2264447"/>
                  </a:lnTo>
                  <a:close/>
                </a:path>
                <a:path w="13808710" h="2324100">
                  <a:moveTo>
                    <a:pt x="3658077" y="2260600"/>
                  </a:moveTo>
                  <a:lnTo>
                    <a:pt x="3641926" y="2260600"/>
                  </a:lnTo>
                  <a:lnTo>
                    <a:pt x="3649811" y="2273300"/>
                  </a:lnTo>
                  <a:lnTo>
                    <a:pt x="3664507" y="2273300"/>
                  </a:lnTo>
                  <a:lnTo>
                    <a:pt x="3658077" y="2260600"/>
                  </a:lnTo>
                  <a:close/>
                </a:path>
                <a:path w="13808710" h="2324100">
                  <a:moveTo>
                    <a:pt x="3687488" y="2260600"/>
                  </a:moveTo>
                  <a:lnTo>
                    <a:pt x="3673188" y="2260600"/>
                  </a:lnTo>
                  <a:lnTo>
                    <a:pt x="3675277" y="2273300"/>
                  </a:lnTo>
                  <a:lnTo>
                    <a:pt x="3686724" y="2273300"/>
                  </a:lnTo>
                  <a:lnTo>
                    <a:pt x="3687488" y="2260600"/>
                  </a:lnTo>
                  <a:close/>
                </a:path>
                <a:path w="13808710" h="2324100">
                  <a:moveTo>
                    <a:pt x="3723904" y="2260600"/>
                  </a:moveTo>
                  <a:lnTo>
                    <a:pt x="3702472" y="2260600"/>
                  </a:lnTo>
                  <a:lnTo>
                    <a:pt x="3692201" y="2273300"/>
                  </a:lnTo>
                  <a:lnTo>
                    <a:pt x="3741263" y="2273300"/>
                  </a:lnTo>
                  <a:lnTo>
                    <a:pt x="3723904" y="2260600"/>
                  </a:lnTo>
                  <a:close/>
                </a:path>
                <a:path w="13808710" h="2324100">
                  <a:moveTo>
                    <a:pt x="3799605" y="2260600"/>
                  </a:moveTo>
                  <a:lnTo>
                    <a:pt x="3784306" y="2273300"/>
                  </a:lnTo>
                  <a:lnTo>
                    <a:pt x="3799410" y="2273300"/>
                  </a:lnTo>
                  <a:lnTo>
                    <a:pt x="3799605" y="2260600"/>
                  </a:lnTo>
                  <a:close/>
                </a:path>
                <a:path w="13808710" h="2324100">
                  <a:moveTo>
                    <a:pt x="3847111" y="2260600"/>
                  </a:moveTo>
                  <a:lnTo>
                    <a:pt x="3801788" y="2260600"/>
                  </a:lnTo>
                  <a:lnTo>
                    <a:pt x="3799410" y="2273300"/>
                  </a:lnTo>
                  <a:lnTo>
                    <a:pt x="3833325" y="2273300"/>
                  </a:lnTo>
                  <a:lnTo>
                    <a:pt x="3847111" y="2260600"/>
                  </a:lnTo>
                  <a:close/>
                </a:path>
                <a:path w="13808710" h="2324100">
                  <a:moveTo>
                    <a:pt x="3886345" y="2260600"/>
                  </a:moveTo>
                  <a:lnTo>
                    <a:pt x="3866897" y="2260600"/>
                  </a:lnTo>
                  <a:lnTo>
                    <a:pt x="3860289" y="2273300"/>
                  </a:lnTo>
                  <a:lnTo>
                    <a:pt x="3885712" y="2273300"/>
                  </a:lnTo>
                  <a:lnTo>
                    <a:pt x="3886345" y="2260600"/>
                  </a:lnTo>
                  <a:close/>
                </a:path>
                <a:path w="13808710" h="2324100">
                  <a:moveTo>
                    <a:pt x="3920584" y="2260600"/>
                  </a:moveTo>
                  <a:lnTo>
                    <a:pt x="3891659" y="2260600"/>
                  </a:lnTo>
                  <a:lnTo>
                    <a:pt x="3885712" y="2273300"/>
                  </a:lnTo>
                  <a:lnTo>
                    <a:pt x="3921194" y="2273300"/>
                  </a:lnTo>
                  <a:lnTo>
                    <a:pt x="3920584" y="2260600"/>
                  </a:lnTo>
                  <a:close/>
                </a:path>
                <a:path w="13808710" h="2324100">
                  <a:moveTo>
                    <a:pt x="3932639" y="2260600"/>
                  </a:moveTo>
                  <a:lnTo>
                    <a:pt x="3920584" y="2260600"/>
                  </a:lnTo>
                  <a:lnTo>
                    <a:pt x="3921194" y="2273300"/>
                  </a:lnTo>
                  <a:lnTo>
                    <a:pt x="3932703" y="2273300"/>
                  </a:lnTo>
                  <a:lnTo>
                    <a:pt x="3932639" y="2260600"/>
                  </a:lnTo>
                  <a:close/>
                </a:path>
                <a:path w="13808710" h="2324100">
                  <a:moveTo>
                    <a:pt x="4000928" y="2247900"/>
                  </a:moveTo>
                  <a:lnTo>
                    <a:pt x="3992703" y="2260600"/>
                  </a:lnTo>
                  <a:lnTo>
                    <a:pt x="3955578" y="2260600"/>
                  </a:lnTo>
                  <a:lnTo>
                    <a:pt x="3956306" y="2273300"/>
                  </a:lnTo>
                  <a:lnTo>
                    <a:pt x="3997124" y="2273300"/>
                  </a:lnTo>
                  <a:lnTo>
                    <a:pt x="4000928" y="2247900"/>
                  </a:lnTo>
                  <a:close/>
                </a:path>
                <a:path w="13808710" h="2324100">
                  <a:moveTo>
                    <a:pt x="4008579" y="2260600"/>
                  </a:moveTo>
                  <a:lnTo>
                    <a:pt x="4004449" y="2260600"/>
                  </a:lnTo>
                  <a:lnTo>
                    <a:pt x="4002666" y="2273300"/>
                  </a:lnTo>
                  <a:lnTo>
                    <a:pt x="4008579" y="2260600"/>
                  </a:lnTo>
                  <a:close/>
                </a:path>
                <a:path w="13808710" h="2324100">
                  <a:moveTo>
                    <a:pt x="4080693" y="2260600"/>
                  </a:moveTo>
                  <a:lnTo>
                    <a:pt x="4039170" y="2260600"/>
                  </a:lnTo>
                  <a:lnTo>
                    <a:pt x="4033520" y="2273300"/>
                  </a:lnTo>
                  <a:lnTo>
                    <a:pt x="4091332" y="2273300"/>
                  </a:lnTo>
                  <a:lnTo>
                    <a:pt x="4080693" y="2260600"/>
                  </a:lnTo>
                  <a:close/>
                </a:path>
                <a:path w="13808710" h="2324100">
                  <a:moveTo>
                    <a:pt x="4114709" y="2260600"/>
                  </a:moveTo>
                  <a:lnTo>
                    <a:pt x="4107710" y="2260600"/>
                  </a:lnTo>
                  <a:lnTo>
                    <a:pt x="4110054" y="2273300"/>
                  </a:lnTo>
                  <a:lnTo>
                    <a:pt x="4114709" y="2260600"/>
                  </a:lnTo>
                  <a:close/>
                </a:path>
                <a:path w="13808710" h="2324100">
                  <a:moveTo>
                    <a:pt x="4168625" y="2260600"/>
                  </a:moveTo>
                  <a:lnTo>
                    <a:pt x="4123738" y="2260600"/>
                  </a:lnTo>
                  <a:lnTo>
                    <a:pt x="4117806" y="2273300"/>
                  </a:lnTo>
                  <a:lnTo>
                    <a:pt x="4147183" y="2273300"/>
                  </a:lnTo>
                  <a:lnTo>
                    <a:pt x="4168625" y="2260600"/>
                  </a:lnTo>
                  <a:close/>
                </a:path>
                <a:path w="13808710" h="2324100">
                  <a:moveTo>
                    <a:pt x="4305957" y="2247900"/>
                  </a:moveTo>
                  <a:lnTo>
                    <a:pt x="4298160" y="2273300"/>
                  </a:lnTo>
                  <a:lnTo>
                    <a:pt x="4312938" y="2273300"/>
                  </a:lnTo>
                  <a:lnTo>
                    <a:pt x="4318288" y="2260600"/>
                  </a:lnTo>
                  <a:lnTo>
                    <a:pt x="4323509" y="2260600"/>
                  </a:lnTo>
                  <a:lnTo>
                    <a:pt x="4305957" y="2247900"/>
                  </a:lnTo>
                  <a:close/>
                </a:path>
                <a:path w="13808710" h="2324100">
                  <a:moveTo>
                    <a:pt x="4364311" y="2260600"/>
                  </a:moveTo>
                  <a:lnTo>
                    <a:pt x="4327027" y="2260600"/>
                  </a:lnTo>
                  <a:lnTo>
                    <a:pt x="4320547" y="2273300"/>
                  </a:lnTo>
                  <a:lnTo>
                    <a:pt x="4366470" y="2273300"/>
                  </a:lnTo>
                  <a:lnTo>
                    <a:pt x="4364311" y="2260600"/>
                  </a:lnTo>
                  <a:close/>
                </a:path>
                <a:path w="13808710" h="2324100">
                  <a:moveTo>
                    <a:pt x="4424922" y="2260600"/>
                  </a:moveTo>
                  <a:lnTo>
                    <a:pt x="4401262" y="2260600"/>
                  </a:lnTo>
                  <a:lnTo>
                    <a:pt x="4402397" y="2273300"/>
                  </a:lnTo>
                  <a:lnTo>
                    <a:pt x="4440410" y="2273300"/>
                  </a:lnTo>
                  <a:lnTo>
                    <a:pt x="4424922" y="2260600"/>
                  </a:lnTo>
                  <a:close/>
                </a:path>
                <a:path w="13808710" h="2324100">
                  <a:moveTo>
                    <a:pt x="4465481" y="2260600"/>
                  </a:moveTo>
                  <a:lnTo>
                    <a:pt x="4447733" y="2260600"/>
                  </a:lnTo>
                  <a:lnTo>
                    <a:pt x="4440410" y="2273300"/>
                  </a:lnTo>
                  <a:lnTo>
                    <a:pt x="4460097" y="2273300"/>
                  </a:lnTo>
                  <a:lnTo>
                    <a:pt x="4465481" y="2260600"/>
                  </a:lnTo>
                  <a:close/>
                </a:path>
                <a:path w="13808710" h="2324100">
                  <a:moveTo>
                    <a:pt x="4493491" y="2247900"/>
                  </a:moveTo>
                  <a:lnTo>
                    <a:pt x="4473521" y="2247900"/>
                  </a:lnTo>
                  <a:lnTo>
                    <a:pt x="4453660" y="2260600"/>
                  </a:lnTo>
                  <a:lnTo>
                    <a:pt x="4465481" y="2260600"/>
                  </a:lnTo>
                  <a:lnTo>
                    <a:pt x="4475835" y="2273300"/>
                  </a:lnTo>
                  <a:lnTo>
                    <a:pt x="4492895" y="2273300"/>
                  </a:lnTo>
                  <a:lnTo>
                    <a:pt x="4499746" y="2260600"/>
                  </a:lnTo>
                  <a:lnTo>
                    <a:pt x="4493491" y="2247900"/>
                  </a:lnTo>
                  <a:close/>
                </a:path>
                <a:path w="13808710" h="2324100">
                  <a:moveTo>
                    <a:pt x="4520182" y="2260600"/>
                  </a:moveTo>
                  <a:lnTo>
                    <a:pt x="4515973" y="2260600"/>
                  </a:lnTo>
                  <a:lnTo>
                    <a:pt x="4501200" y="2273300"/>
                  </a:lnTo>
                  <a:lnTo>
                    <a:pt x="4508770" y="2273300"/>
                  </a:lnTo>
                  <a:lnTo>
                    <a:pt x="4520182" y="2260600"/>
                  </a:lnTo>
                  <a:close/>
                </a:path>
                <a:path w="13808710" h="2324100">
                  <a:moveTo>
                    <a:pt x="4585931" y="2260600"/>
                  </a:moveTo>
                  <a:lnTo>
                    <a:pt x="4520182" y="2260600"/>
                  </a:lnTo>
                  <a:lnTo>
                    <a:pt x="4523128" y="2273300"/>
                  </a:lnTo>
                  <a:lnTo>
                    <a:pt x="4588990" y="2273300"/>
                  </a:lnTo>
                  <a:lnTo>
                    <a:pt x="4586955" y="2261752"/>
                  </a:lnTo>
                  <a:lnTo>
                    <a:pt x="4586831" y="2261403"/>
                  </a:lnTo>
                  <a:lnTo>
                    <a:pt x="4585931" y="2260600"/>
                  </a:lnTo>
                  <a:close/>
                </a:path>
                <a:path w="13808710" h="2324100">
                  <a:moveTo>
                    <a:pt x="4593190" y="2267082"/>
                  </a:moveTo>
                  <a:lnTo>
                    <a:pt x="4588990" y="2273300"/>
                  </a:lnTo>
                  <a:lnTo>
                    <a:pt x="4600153" y="2273300"/>
                  </a:lnTo>
                  <a:lnTo>
                    <a:pt x="4593190" y="2267082"/>
                  </a:lnTo>
                  <a:close/>
                </a:path>
                <a:path w="13808710" h="2324100">
                  <a:moveTo>
                    <a:pt x="4645074" y="2247900"/>
                  </a:moveTo>
                  <a:lnTo>
                    <a:pt x="4596409" y="2247900"/>
                  </a:lnTo>
                  <a:lnTo>
                    <a:pt x="4609315" y="2260600"/>
                  </a:lnTo>
                  <a:lnTo>
                    <a:pt x="4600153" y="2273300"/>
                  </a:lnTo>
                  <a:lnTo>
                    <a:pt x="4615851" y="2273300"/>
                  </a:lnTo>
                  <a:lnTo>
                    <a:pt x="4615530" y="2260600"/>
                  </a:lnTo>
                  <a:lnTo>
                    <a:pt x="4651587" y="2260600"/>
                  </a:lnTo>
                  <a:lnTo>
                    <a:pt x="4645074" y="2247900"/>
                  </a:lnTo>
                  <a:close/>
                </a:path>
                <a:path w="13808710" h="2324100">
                  <a:moveTo>
                    <a:pt x="4629717" y="2260600"/>
                  </a:moveTo>
                  <a:lnTo>
                    <a:pt x="4615530" y="2260600"/>
                  </a:lnTo>
                  <a:lnTo>
                    <a:pt x="4618506" y="2273300"/>
                  </a:lnTo>
                  <a:lnTo>
                    <a:pt x="4635624" y="2273300"/>
                  </a:lnTo>
                  <a:lnTo>
                    <a:pt x="4629717" y="2260600"/>
                  </a:lnTo>
                  <a:close/>
                </a:path>
                <a:path w="13808710" h="2324100">
                  <a:moveTo>
                    <a:pt x="4687441" y="2248280"/>
                  </a:moveTo>
                  <a:lnTo>
                    <a:pt x="4673758" y="2260600"/>
                  </a:lnTo>
                  <a:lnTo>
                    <a:pt x="4688372" y="2273300"/>
                  </a:lnTo>
                  <a:lnTo>
                    <a:pt x="4709361" y="2273300"/>
                  </a:lnTo>
                  <a:lnTo>
                    <a:pt x="4707516" y="2260600"/>
                  </a:lnTo>
                  <a:lnTo>
                    <a:pt x="4688565" y="2260600"/>
                  </a:lnTo>
                  <a:lnTo>
                    <a:pt x="4687441" y="2248280"/>
                  </a:lnTo>
                  <a:close/>
                </a:path>
                <a:path w="13808710" h="2324100">
                  <a:moveTo>
                    <a:pt x="4739973" y="2260600"/>
                  </a:moveTo>
                  <a:lnTo>
                    <a:pt x="4727903" y="2260600"/>
                  </a:lnTo>
                  <a:lnTo>
                    <a:pt x="4727353" y="2273300"/>
                  </a:lnTo>
                  <a:lnTo>
                    <a:pt x="4750567" y="2273300"/>
                  </a:lnTo>
                  <a:lnTo>
                    <a:pt x="4739973" y="2260600"/>
                  </a:lnTo>
                  <a:close/>
                </a:path>
                <a:path w="13808710" h="2324100">
                  <a:moveTo>
                    <a:pt x="4779821" y="2260600"/>
                  </a:moveTo>
                  <a:lnTo>
                    <a:pt x="4767200" y="2260600"/>
                  </a:lnTo>
                  <a:lnTo>
                    <a:pt x="4750567" y="2273300"/>
                  </a:lnTo>
                  <a:lnTo>
                    <a:pt x="4784097" y="2273300"/>
                  </a:lnTo>
                  <a:lnTo>
                    <a:pt x="4779821" y="2260600"/>
                  </a:lnTo>
                  <a:close/>
                </a:path>
                <a:path w="13808710" h="2324100">
                  <a:moveTo>
                    <a:pt x="4882254" y="2247900"/>
                  </a:moveTo>
                  <a:lnTo>
                    <a:pt x="4890840" y="2273300"/>
                  </a:lnTo>
                  <a:lnTo>
                    <a:pt x="4906092" y="2273300"/>
                  </a:lnTo>
                  <a:lnTo>
                    <a:pt x="4892725" y="2260600"/>
                  </a:lnTo>
                  <a:lnTo>
                    <a:pt x="4892853" y="2260600"/>
                  </a:lnTo>
                  <a:lnTo>
                    <a:pt x="4882254" y="2247900"/>
                  </a:lnTo>
                  <a:close/>
                </a:path>
                <a:path w="13808710" h="2324100">
                  <a:moveTo>
                    <a:pt x="4908944" y="2260600"/>
                  </a:moveTo>
                  <a:lnTo>
                    <a:pt x="4906392" y="2260600"/>
                  </a:lnTo>
                  <a:lnTo>
                    <a:pt x="4910748" y="2273300"/>
                  </a:lnTo>
                  <a:lnTo>
                    <a:pt x="4914606" y="2273300"/>
                  </a:lnTo>
                  <a:lnTo>
                    <a:pt x="4908944" y="2260600"/>
                  </a:lnTo>
                  <a:close/>
                </a:path>
                <a:path w="13808710" h="2324100">
                  <a:moveTo>
                    <a:pt x="4961809" y="2260600"/>
                  </a:moveTo>
                  <a:lnTo>
                    <a:pt x="4950625" y="2260600"/>
                  </a:lnTo>
                  <a:lnTo>
                    <a:pt x="4932496" y="2273300"/>
                  </a:lnTo>
                  <a:lnTo>
                    <a:pt x="4955383" y="2273300"/>
                  </a:lnTo>
                  <a:lnTo>
                    <a:pt x="4961809" y="2260600"/>
                  </a:lnTo>
                  <a:close/>
                </a:path>
                <a:path w="13808710" h="2324100">
                  <a:moveTo>
                    <a:pt x="4961809" y="2260600"/>
                  </a:moveTo>
                  <a:lnTo>
                    <a:pt x="4955383" y="2273300"/>
                  </a:lnTo>
                  <a:lnTo>
                    <a:pt x="4957393" y="2273300"/>
                  </a:lnTo>
                  <a:lnTo>
                    <a:pt x="4961809" y="2260600"/>
                  </a:lnTo>
                  <a:close/>
                </a:path>
                <a:path w="13808710" h="2324100">
                  <a:moveTo>
                    <a:pt x="4985726" y="2260600"/>
                  </a:moveTo>
                  <a:lnTo>
                    <a:pt x="4961809" y="2260600"/>
                  </a:lnTo>
                  <a:lnTo>
                    <a:pt x="4957393" y="2273300"/>
                  </a:lnTo>
                  <a:lnTo>
                    <a:pt x="4978283" y="2273300"/>
                  </a:lnTo>
                  <a:lnTo>
                    <a:pt x="4985726" y="2260600"/>
                  </a:lnTo>
                  <a:close/>
                </a:path>
                <a:path w="13808710" h="2324100">
                  <a:moveTo>
                    <a:pt x="5026952" y="2260600"/>
                  </a:moveTo>
                  <a:lnTo>
                    <a:pt x="5025768" y="2260600"/>
                  </a:lnTo>
                  <a:lnTo>
                    <a:pt x="5021443" y="2273300"/>
                  </a:lnTo>
                  <a:lnTo>
                    <a:pt x="5030283" y="2273300"/>
                  </a:lnTo>
                  <a:lnTo>
                    <a:pt x="5026952" y="2260600"/>
                  </a:lnTo>
                  <a:close/>
                </a:path>
                <a:path w="13808710" h="2324100">
                  <a:moveTo>
                    <a:pt x="5075962" y="2260600"/>
                  </a:moveTo>
                  <a:lnTo>
                    <a:pt x="5064454" y="2260600"/>
                  </a:lnTo>
                  <a:lnTo>
                    <a:pt x="5041045" y="2273300"/>
                  </a:lnTo>
                  <a:lnTo>
                    <a:pt x="5073942" y="2273300"/>
                  </a:lnTo>
                  <a:lnTo>
                    <a:pt x="5075962" y="2260600"/>
                  </a:lnTo>
                  <a:close/>
                </a:path>
                <a:path w="13808710" h="2324100">
                  <a:moveTo>
                    <a:pt x="5108607" y="2260600"/>
                  </a:moveTo>
                  <a:lnTo>
                    <a:pt x="5088855" y="2260600"/>
                  </a:lnTo>
                  <a:lnTo>
                    <a:pt x="5079378" y="2273300"/>
                  </a:lnTo>
                  <a:lnTo>
                    <a:pt x="5105876" y="2273300"/>
                  </a:lnTo>
                  <a:lnTo>
                    <a:pt x="5108607" y="2260600"/>
                  </a:lnTo>
                  <a:close/>
                </a:path>
                <a:path w="13808710" h="2324100">
                  <a:moveTo>
                    <a:pt x="5184617" y="2260600"/>
                  </a:moveTo>
                  <a:lnTo>
                    <a:pt x="5170777" y="2260600"/>
                  </a:lnTo>
                  <a:lnTo>
                    <a:pt x="5173114" y="2273300"/>
                  </a:lnTo>
                  <a:lnTo>
                    <a:pt x="5185108" y="2273300"/>
                  </a:lnTo>
                  <a:lnTo>
                    <a:pt x="5184617" y="2260600"/>
                  </a:lnTo>
                  <a:close/>
                </a:path>
                <a:path w="13808710" h="2324100">
                  <a:moveTo>
                    <a:pt x="5211636" y="2260600"/>
                  </a:moveTo>
                  <a:lnTo>
                    <a:pt x="5209731" y="2260600"/>
                  </a:lnTo>
                  <a:lnTo>
                    <a:pt x="5203349" y="2273300"/>
                  </a:lnTo>
                  <a:lnTo>
                    <a:pt x="5214160" y="2273300"/>
                  </a:lnTo>
                  <a:lnTo>
                    <a:pt x="5211636" y="2260600"/>
                  </a:lnTo>
                  <a:close/>
                </a:path>
                <a:path w="13808710" h="2324100">
                  <a:moveTo>
                    <a:pt x="5240548" y="2260600"/>
                  </a:moveTo>
                  <a:lnTo>
                    <a:pt x="5227690" y="2260600"/>
                  </a:lnTo>
                  <a:lnTo>
                    <a:pt x="5220374" y="2273300"/>
                  </a:lnTo>
                  <a:lnTo>
                    <a:pt x="5257468" y="2273300"/>
                  </a:lnTo>
                  <a:lnTo>
                    <a:pt x="5240548" y="2260600"/>
                  </a:lnTo>
                  <a:close/>
                </a:path>
                <a:path w="13808710" h="2324100">
                  <a:moveTo>
                    <a:pt x="5276504" y="2260600"/>
                  </a:moveTo>
                  <a:lnTo>
                    <a:pt x="5267677" y="2260600"/>
                  </a:lnTo>
                  <a:lnTo>
                    <a:pt x="5257468" y="2273300"/>
                  </a:lnTo>
                  <a:lnTo>
                    <a:pt x="5272141" y="2273300"/>
                  </a:lnTo>
                  <a:lnTo>
                    <a:pt x="5276504" y="2260600"/>
                  </a:lnTo>
                  <a:close/>
                </a:path>
                <a:path w="13808710" h="2324100">
                  <a:moveTo>
                    <a:pt x="5278208" y="2247900"/>
                  </a:moveTo>
                  <a:lnTo>
                    <a:pt x="5266876" y="2260600"/>
                  </a:lnTo>
                  <a:lnTo>
                    <a:pt x="5284039" y="2260600"/>
                  </a:lnTo>
                  <a:lnTo>
                    <a:pt x="5282849" y="2273300"/>
                  </a:lnTo>
                  <a:lnTo>
                    <a:pt x="5287298" y="2273300"/>
                  </a:lnTo>
                  <a:lnTo>
                    <a:pt x="5289352" y="2260600"/>
                  </a:lnTo>
                  <a:lnTo>
                    <a:pt x="5278208" y="2247900"/>
                  </a:lnTo>
                  <a:close/>
                </a:path>
                <a:path w="13808710" h="2324100">
                  <a:moveTo>
                    <a:pt x="5320646" y="2260600"/>
                  </a:moveTo>
                  <a:lnTo>
                    <a:pt x="5315553" y="2260600"/>
                  </a:lnTo>
                  <a:lnTo>
                    <a:pt x="5298694" y="2273300"/>
                  </a:lnTo>
                  <a:lnTo>
                    <a:pt x="5312741" y="2273300"/>
                  </a:lnTo>
                  <a:lnTo>
                    <a:pt x="5320646" y="2260600"/>
                  </a:lnTo>
                  <a:close/>
                </a:path>
                <a:path w="13808710" h="2324100">
                  <a:moveTo>
                    <a:pt x="5329884" y="2260600"/>
                  </a:moveTo>
                  <a:lnTo>
                    <a:pt x="5320646" y="2260600"/>
                  </a:lnTo>
                  <a:lnTo>
                    <a:pt x="5316785" y="2273300"/>
                  </a:lnTo>
                  <a:lnTo>
                    <a:pt x="5334339" y="2273300"/>
                  </a:lnTo>
                  <a:lnTo>
                    <a:pt x="5329884" y="2260600"/>
                  </a:lnTo>
                  <a:close/>
                </a:path>
                <a:path w="13808710" h="2324100">
                  <a:moveTo>
                    <a:pt x="5366748" y="2264450"/>
                  </a:moveTo>
                  <a:lnTo>
                    <a:pt x="5354758" y="2273300"/>
                  </a:lnTo>
                  <a:lnTo>
                    <a:pt x="5365716" y="2273300"/>
                  </a:lnTo>
                  <a:lnTo>
                    <a:pt x="5366748" y="2264450"/>
                  </a:lnTo>
                  <a:close/>
                </a:path>
                <a:path w="13808710" h="2324100">
                  <a:moveTo>
                    <a:pt x="5467899" y="2260600"/>
                  </a:moveTo>
                  <a:lnTo>
                    <a:pt x="5451746" y="2260600"/>
                  </a:lnTo>
                  <a:lnTo>
                    <a:pt x="5459629" y="2273300"/>
                  </a:lnTo>
                  <a:lnTo>
                    <a:pt x="5474329" y="2273300"/>
                  </a:lnTo>
                  <a:lnTo>
                    <a:pt x="5467899" y="2260600"/>
                  </a:lnTo>
                  <a:close/>
                </a:path>
                <a:path w="13808710" h="2324100">
                  <a:moveTo>
                    <a:pt x="5497311" y="2260600"/>
                  </a:moveTo>
                  <a:lnTo>
                    <a:pt x="5483011" y="2260600"/>
                  </a:lnTo>
                  <a:lnTo>
                    <a:pt x="5485100" y="2273300"/>
                  </a:lnTo>
                  <a:lnTo>
                    <a:pt x="5496548" y="2273300"/>
                  </a:lnTo>
                  <a:lnTo>
                    <a:pt x="5497311" y="2260600"/>
                  </a:lnTo>
                  <a:close/>
                </a:path>
                <a:path w="13808710" h="2324100">
                  <a:moveTo>
                    <a:pt x="5533724" y="2260600"/>
                  </a:moveTo>
                  <a:lnTo>
                    <a:pt x="5512294" y="2260600"/>
                  </a:lnTo>
                  <a:lnTo>
                    <a:pt x="5502026" y="2273300"/>
                  </a:lnTo>
                  <a:lnTo>
                    <a:pt x="5551083" y="2273300"/>
                  </a:lnTo>
                  <a:lnTo>
                    <a:pt x="5533724" y="2260600"/>
                  </a:lnTo>
                  <a:close/>
                </a:path>
                <a:path w="13808710" h="2324100">
                  <a:moveTo>
                    <a:pt x="5609426" y="2260600"/>
                  </a:moveTo>
                  <a:lnTo>
                    <a:pt x="5594126" y="2273300"/>
                  </a:lnTo>
                  <a:lnTo>
                    <a:pt x="5609229" y="2273300"/>
                  </a:lnTo>
                  <a:lnTo>
                    <a:pt x="5609426" y="2260600"/>
                  </a:lnTo>
                  <a:close/>
                </a:path>
                <a:path w="13808710" h="2324100">
                  <a:moveTo>
                    <a:pt x="5656931" y="2260600"/>
                  </a:moveTo>
                  <a:lnTo>
                    <a:pt x="5611606" y="2260600"/>
                  </a:lnTo>
                  <a:lnTo>
                    <a:pt x="5609229" y="2273300"/>
                  </a:lnTo>
                  <a:lnTo>
                    <a:pt x="5643142" y="2273300"/>
                  </a:lnTo>
                  <a:lnTo>
                    <a:pt x="5656931" y="2260600"/>
                  </a:lnTo>
                  <a:close/>
                </a:path>
                <a:path w="13808710" h="2324100">
                  <a:moveTo>
                    <a:pt x="5696164" y="2260600"/>
                  </a:moveTo>
                  <a:lnTo>
                    <a:pt x="5676715" y="2260600"/>
                  </a:lnTo>
                  <a:lnTo>
                    <a:pt x="5670106" y="2273300"/>
                  </a:lnTo>
                  <a:lnTo>
                    <a:pt x="5695531" y="2273300"/>
                  </a:lnTo>
                  <a:lnTo>
                    <a:pt x="5696164" y="2260600"/>
                  </a:lnTo>
                  <a:close/>
                </a:path>
                <a:path w="13808710" h="2324100">
                  <a:moveTo>
                    <a:pt x="5730406" y="2260600"/>
                  </a:moveTo>
                  <a:lnTo>
                    <a:pt x="5701475" y="2260600"/>
                  </a:lnTo>
                  <a:lnTo>
                    <a:pt x="5695531" y="2273300"/>
                  </a:lnTo>
                  <a:lnTo>
                    <a:pt x="5731014" y="2273300"/>
                  </a:lnTo>
                  <a:lnTo>
                    <a:pt x="5730406" y="2260600"/>
                  </a:lnTo>
                  <a:close/>
                </a:path>
                <a:path w="13808710" h="2324100">
                  <a:moveTo>
                    <a:pt x="5742460" y="2260600"/>
                  </a:moveTo>
                  <a:lnTo>
                    <a:pt x="5730406" y="2260600"/>
                  </a:lnTo>
                  <a:lnTo>
                    <a:pt x="5731014" y="2273300"/>
                  </a:lnTo>
                  <a:lnTo>
                    <a:pt x="5742521" y="2273300"/>
                  </a:lnTo>
                  <a:lnTo>
                    <a:pt x="5742460" y="2260600"/>
                  </a:lnTo>
                  <a:close/>
                </a:path>
                <a:path w="13808710" h="2324100">
                  <a:moveTo>
                    <a:pt x="5810748" y="2247900"/>
                  </a:moveTo>
                  <a:lnTo>
                    <a:pt x="5802520" y="2260600"/>
                  </a:lnTo>
                  <a:lnTo>
                    <a:pt x="5765399" y="2260600"/>
                  </a:lnTo>
                  <a:lnTo>
                    <a:pt x="5766127" y="2273300"/>
                  </a:lnTo>
                  <a:lnTo>
                    <a:pt x="5806948" y="2273300"/>
                  </a:lnTo>
                  <a:lnTo>
                    <a:pt x="5810748" y="2247900"/>
                  </a:lnTo>
                  <a:close/>
                </a:path>
                <a:path w="13808710" h="2324100">
                  <a:moveTo>
                    <a:pt x="5818398" y="2260600"/>
                  </a:moveTo>
                  <a:lnTo>
                    <a:pt x="5814268" y="2260600"/>
                  </a:lnTo>
                  <a:lnTo>
                    <a:pt x="5812486" y="2273300"/>
                  </a:lnTo>
                  <a:lnTo>
                    <a:pt x="5818398" y="2260600"/>
                  </a:lnTo>
                  <a:close/>
                </a:path>
                <a:path w="13808710" h="2324100">
                  <a:moveTo>
                    <a:pt x="5890515" y="2260600"/>
                  </a:moveTo>
                  <a:lnTo>
                    <a:pt x="5848990" y="2260600"/>
                  </a:lnTo>
                  <a:lnTo>
                    <a:pt x="5843342" y="2273300"/>
                  </a:lnTo>
                  <a:lnTo>
                    <a:pt x="5901155" y="2273300"/>
                  </a:lnTo>
                  <a:lnTo>
                    <a:pt x="5890515" y="2260600"/>
                  </a:lnTo>
                  <a:close/>
                </a:path>
                <a:path w="13808710" h="2324100">
                  <a:moveTo>
                    <a:pt x="5924526" y="2260600"/>
                  </a:moveTo>
                  <a:lnTo>
                    <a:pt x="5917529" y="2260600"/>
                  </a:lnTo>
                  <a:lnTo>
                    <a:pt x="5919873" y="2273300"/>
                  </a:lnTo>
                  <a:lnTo>
                    <a:pt x="5924526" y="2260600"/>
                  </a:lnTo>
                  <a:close/>
                </a:path>
                <a:path w="13808710" h="2324100">
                  <a:moveTo>
                    <a:pt x="5978441" y="2260600"/>
                  </a:moveTo>
                  <a:lnTo>
                    <a:pt x="5933558" y="2260600"/>
                  </a:lnTo>
                  <a:lnTo>
                    <a:pt x="5927628" y="2273300"/>
                  </a:lnTo>
                  <a:lnTo>
                    <a:pt x="5956999" y="2273300"/>
                  </a:lnTo>
                  <a:lnTo>
                    <a:pt x="5978441" y="2260600"/>
                  </a:lnTo>
                  <a:close/>
                </a:path>
                <a:path w="13808710" h="2324100">
                  <a:moveTo>
                    <a:pt x="6088804" y="2247900"/>
                  </a:moveTo>
                  <a:lnTo>
                    <a:pt x="6097390" y="2273300"/>
                  </a:lnTo>
                  <a:lnTo>
                    <a:pt x="6112642" y="2273300"/>
                  </a:lnTo>
                  <a:lnTo>
                    <a:pt x="6099275" y="2260600"/>
                  </a:lnTo>
                  <a:lnTo>
                    <a:pt x="6088804" y="2247900"/>
                  </a:lnTo>
                  <a:close/>
                </a:path>
                <a:path w="13808710" h="2324100">
                  <a:moveTo>
                    <a:pt x="6115484" y="2260600"/>
                  </a:moveTo>
                  <a:lnTo>
                    <a:pt x="6112942" y="2260600"/>
                  </a:lnTo>
                  <a:lnTo>
                    <a:pt x="6117298" y="2273300"/>
                  </a:lnTo>
                  <a:lnTo>
                    <a:pt x="6121148" y="2273300"/>
                  </a:lnTo>
                  <a:lnTo>
                    <a:pt x="6115484" y="2260600"/>
                  </a:lnTo>
                  <a:close/>
                </a:path>
                <a:path w="13808710" h="2324100">
                  <a:moveTo>
                    <a:pt x="6168349" y="2260600"/>
                  </a:moveTo>
                  <a:lnTo>
                    <a:pt x="6157172" y="2260600"/>
                  </a:lnTo>
                  <a:lnTo>
                    <a:pt x="6139040" y="2273300"/>
                  </a:lnTo>
                  <a:lnTo>
                    <a:pt x="6161922" y="2273300"/>
                  </a:lnTo>
                  <a:lnTo>
                    <a:pt x="6168349" y="2260600"/>
                  </a:lnTo>
                  <a:close/>
                </a:path>
                <a:path w="13808710" h="2324100">
                  <a:moveTo>
                    <a:pt x="6168349" y="2260600"/>
                  </a:moveTo>
                  <a:lnTo>
                    <a:pt x="6161922" y="2273300"/>
                  </a:lnTo>
                  <a:lnTo>
                    <a:pt x="6163936" y="2273300"/>
                  </a:lnTo>
                  <a:lnTo>
                    <a:pt x="6168349" y="2260600"/>
                  </a:lnTo>
                  <a:close/>
                </a:path>
                <a:path w="13808710" h="2324100">
                  <a:moveTo>
                    <a:pt x="6192267" y="2260600"/>
                  </a:moveTo>
                  <a:lnTo>
                    <a:pt x="6168349" y="2260600"/>
                  </a:lnTo>
                  <a:lnTo>
                    <a:pt x="6163936" y="2273300"/>
                  </a:lnTo>
                  <a:lnTo>
                    <a:pt x="6184822" y="2273300"/>
                  </a:lnTo>
                  <a:lnTo>
                    <a:pt x="6192267" y="2260600"/>
                  </a:lnTo>
                  <a:close/>
                </a:path>
                <a:path w="13808710" h="2324100">
                  <a:moveTo>
                    <a:pt x="6233497" y="2260600"/>
                  </a:moveTo>
                  <a:lnTo>
                    <a:pt x="6232316" y="2260600"/>
                  </a:lnTo>
                  <a:lnTo>
                    <a:pt x="6227993" y="2273300"/>
                  </a:lnTo>
                  <a:lnTo>
                    <a:pt x="6236824" y="2273300"/>
                  </a:lnTo>
                  <a:lnTo>
                    <a:pt x="6233497" y="2260600"/>
                  </a:lnTo>
                  <a:close/>
                </a:path>
                <a:path w="13808710" h="2324100">
                  <a:moveTo>
                    <a:pt x="6282510" y="2260600"/>
                  </a:moveTo>
                  <a:lnTo>
                    <a:pt x="6270999" y="2260600"/>
                  </a:lnTo>
                  <a:lnTo>
                    <a:pt x="6247584" y="2273300"/>
                  </a:lnTo>
                  <a:lnTo>
                    <a:pt x="6280488" y="2273300"/>
                  </a:lnTo>
                  <a:lnTo>
                    <a:pt x="6282510" y="2260600"/>
                  </a:lnTo>
                  <a:close/>
                </a:path>
                <a:path w="13808710" h="2324100">
                  <a:moveTo>
                    <a:pt x="6315157" y="2260600"/>
                  </a:moveTo>
                  <a:lnTo>
                    <a:pt x="6295405" y="2260600"/>
                  </a:lnTo>
                  <a:lnTo>
                    <a:pt x="6285923" y="2273300"/>
                  </a:lnTo>
                  <a:lnTo>
                    <a:pt x="6312425" y="2273300"/>
                  </a:lnTo>
                  <a:lnTo>
                    <a:pt x="6315157" y="2260600"/>
                  </a:lnTo>
                  <a:close/>
                </a:path>
                <a:path w="13808710" h="2324100">
                  <a:moveTo>
                    <a:pt x="6391165" y="2260600"/>
                  </a:moveTo>
                  <a:lnTo>
                    <a:pt x="6377327" y="2260600"/>
                  </a:lnTo>
                  <a:lnTo>
                    <a:pt x="6379664" y="2273300"/>
                  </a:lnTo>
                  <a:lnTo>
                    <a:pt x="6391654" y="2273300"/>
                  </a:lnTo>
                  <a:lnTo>
                    <a:pt x="6391165" y="2260600"/>
                  </a:lnTo>
                  <a:close/>
                </a:path>
                <a:path w="13808710" h="2324100">
                  <a:moveTo>
                    <a:pt x="6418181" y="2260600"/>
                  </a:moveTo>
                  <a:lnTo>
                    <a:pt x="6416278" y="2260600"/>
                  </a:lnTo>
                  <a:lnTo>
                    <a:pt x="6409894" y="2273300"/>
                  </a:lnTo>
                  <a:lnTo>
                    <a:pt x="6420699" y="2273300"/>
                  </a:lnTo>
                  <a:lnTo>
                    <a:pt x="6418181" y="2260600"/>
                  </a:lnTo>
                  <a:close/>
                </a:path>
                <a:path w="13808710" h="2324100">
                  <a:moveTo>
                    <a:pt x="6447098" y="2260600"/>
                  </a:moveTo>
                  <a:lnTo>
                    <a:pt x="6434238" y="2260600"/>
                  </a:lnTo>
                  <a:lnTo>
                    <a:pt x="6426919" y="2273300"/>
                  </a:lnTo>
                  <a:lnTo>
                    <a:pt x="6464018" y="2273300"/>
                  </a:lnTo>
                  <a:lnTo>
                    <a:pt x="6447098" y="2260600"/>
                  </a:lnTo>
                  <a:close/>
                </a:path>
                <a:path w="13808710" h="2324100">
                  <a:moveTo>
                    <a:pt x="6483053" y="2260600"/>
                  </a:moveTo>
                  <a:lnTo>
                    <a:pt x="6474226" y="2260600"/>
                  </a:lnTo>
                  <a:lnTo>
                    <a:pt x="6464018" y="2273300"/>
                  </a:lnTo>
                  <a:lnTo>
                    <a:pt x="6478691" y="2273300"/>
                  </a:lnTo>
                  <a:lnTo>
                    <a:pt x="6483053" y="2260600"/>
                  </a:lnTo>
                  <a:close/>
                </a:path>
                <a:path w="13808710" h="2324100">
                  <a:moveTo>
                    <a:pt x="6484753" y="2247900"/>
                  </a:moveTo>
                  <a:lnTo>
                    <a:pt x="6473424" y="2260600"/>
                  </a:lnTo>
                  <a:lnTo>
                    <a:pt x="6490589" y="2260600"/>
                  </a:lnTo>
                  <a:lnTo>
                    <a:pt x="6489399" y="2273300"/>
                  </a:lnTo>
                  <a:lnTo>
                    <a:pt x="6493841" y="2273300"/>
                  </a:lnTo>
                  <a:lnTo>
                    <a:pt x="6495891" y="2260600"/>
                  </a:lnTo>
                  <a:lnTo>
                    <a:pt x="6484753" y="2247900"/>
                  </a:lnTo>
                  <a:close/>
                </a:path>
                <a:path w="13808710" h="2324100">
                  <a:moveTo>
                    <a:pt x="6527191" y="2260600"/>
                  </a:moveTo>
                  <a:lnTo>
                    <a:pt x="6522098" y="2260600"/>
                  </a:lnTo>
                  <a:lnTo>
                    <a:pt x="6505239" y="2273300"/>
                  </a:lnTo>
                  <a:lnTo>
                    <a:pt x="6519288" y="2273300"/>
                  </a:lnTo>
                  <a:lnTo>
                    <a:pt x="6527191" y="2260600"/>
                  </a:lnTo>
                  <a:close/>
                </a:path>
                <a:path w="13808710" h="2324100">
                  <a:moveTo>
                    <a:pt x="6536434" y="2260600"/>
                  </a:moveTo>
                  <a:lnTo>
                    <a:pt x="6527191" y="2260600"/>
                  </a:lnTo>
                  <a:lnTo>
                    <a:pt x="6523324" y="2273300"/>
                  </a:lnTo>
                  <a:lnTo>
                    <a:pt x="6540889" y="2273300"/>
                  </a:lnTo>
                  <a:lnTo>
                    <a:pt x="6536434" y="2260600"/>
                  </a:lnTo>
                  <a:close/>
                </a:path>
                <a:path w="13808710" h="2324100">
                  <a:moveTo>
                    <a:pt x="6573298" y="2264447"/>
                  </a:moveTo>
                  <a:lnTo>
                    <a:pt x="6561306" y="2273300"/>
                  </a:lnTo>
                  <a:lnTo>
                    <a:pt x="6572265" y="2273300"/>
                  </a:lnTo>
                  <a:lnTo>
                    <a:pt x="6573298" y="2264447"/>
                  </a:lnTo>
                  <a:close/>
                </a:path>
                <a:path w="13808710" h="2324100">
                  <a:moveTo>
                    <a:pt x="6719050" y="2247900"/>
                  </a:moveTo>
                  <a:lnTo>
                    <a:pt x="6711249" y="2273300"/>
                  </a:lnTo>
                  <a:lnTo>
                    <a:pt x="6726029" y="2273300"/>
                  </a:lnTo>
                  <a:lnTo>
                    <a:pt x="6731381" y="2260600"/>
                  </a:lnTo>
                  <a:lnTo>
                    <a:pt x="6736603" y="2260600"/>
                  </a:lnTo>
                  <a:lnTo>
                    <a:pt x="6719050" y="2247900"/>
                  </a:lnTo>
                  <a:close/>
                </a:path>
                <a:path w="13808710" h="2324100">
                  <a:moveTo>
                    <a:pt x="6777401" y="2260600"/>
                  </a:moveTo>
                  <a:lnTo>
                    <a:pt x="6740120" y="2260600"/>
                  </a:lnTo>
                  <a:lnTo>
                    <a:pt x="6733639" y="2273300"/>
                  </a:lnTo>
                  <a:lnTo>
                    <a:pt x="6779561" y="2273300"/>
                  </a:lnTo>
                  <a:lnTo>
                    <a:pt x="6777401" y="2260600"/>
                  </a:lnTo>
                  <a:close/>
                </a:path>
                <a:path w="13808710" h="2324100">
                  <a:moveTo>
                    <a:pt x="6838013" y="2260600"/>
                  </a:moveTo>
                  <a:lnTo>
                    <a:pt x="6814352" y="2260600"/>
                  </a:lnTo>
                  <a:lnTo>
                    <a:pt x="6815490" y="2273300"/>
                  </a:lnTo>
                  <a:lnTo>
                    <a:pt x="6853499" y="2273300"/>
                  </a:lnTo>
                  <a:lnTo>
                    <a:pt x="6838013" y="2260600"/>
                  </a:lnTo>
                  <a:close/>
                </a:path>
                <a:path w="13808710" h="2324100">
                  <a:moveTo>
                    <a:pt x="6878570" y="2260600"/>
                  </a:moveTo>
                  <a:lnTo>
                    <a:pt x="6860822" y="2260600"/>
                  </a:lnTo>
                  <a:lnTo>
                    <a:pt x="6853499" y="2273300"/>
                  </a:lnTo>
                  <a:lnTo>
                    <a:pt x="6873187" y="2273300"/>
                  </a:lnTo>
                  <a:lnTo>
                    <a:pt x="6878570" y="2260600"/>
                  </a:lnTo>
                  <a:close/>
                </a:path>
                <a:path w="13808710" h="2324100">
                  <a:moveTo>
                    <a:pt x="6906583" y="2247900"/>
                  </a:moveTo>
                  <a:lnTo>
                    <a:pt x="6886612" y="2247900"/>
                  </a:lnTo>
                  <a:lnTo>
                    <a:pt x="6866750" y="2260600"/>
                  </a:lnTo>
                  <a:lnTo>
                    <a:pt x="6878570" y="2260600"/>
                  </a:lnTo>
                  <a:lnTo>
                    <a:pt x="6888925" y="2273300"/>
                  </a:lnTo>
                  <a:lnTo>
                    <a:pt x="6905991" y="2273300"/>
                  </a:lnTo>
                  <a:lnTo>
                    <a:pt x="6912841" y="2260600"/>
                  </a:lnTo>
                  <a:lnTo>
                    <a:pt x="6906583" y="2247900"/>
                  </a:lnTo>
                  <a:close/>
                </a:path>
                <a:path w="13808710" h="2324100">
                  <a:moveTo>
                    <a:pt x="6933270" y="2260600"/>
                  </a:moveTo>
                  <a:lnTo>
                    <a:pt x="6929065" y="2260600"/>
                  </a:lnTo>
                  <a:lnTo>
                    <a:pt x="6914294" y="2273300"/>
                  </a:lnTo>
                  <a:lnTo>
                    <a:pt x="6921861" y="2273300"/>
                  </a:lnTo>
                  <a:lnTo>
                    <a:pt x="6933270" y="2260600"/>
                  </a:lnTo>
                  <a:close/>
                </a:path>
                <a:path w="13808710" h="2324100">
                  <a:moveTo>
                    <a:pt x="6999025" y="2260600"/>
                  </a:moveTo>
                  <a:lnTo>
                    <a:pt x="6933270" y="2260600"/>
                  </a:lnTo>
                  <a:lnTo>
                    <a:pt x="6936221" y="2273300"/>
                  </a:lnTo>
                  <a:lnTo>
                    <a:pt x="7002084" y="2273300"/>
                  </a:lnTo>
                  <a:lnTo>
                    <a:pt x="7000047" y="2261752"/>
                  </a:lnTo>
                  <a:lnTo>
                    <a:pt x="6999925" y="2261403"/>
                  </a:lnTo>
                  <a:lnTo>
                    <a:pt x="6999025" y="2260600"/>
                  </a:lnTo>
                  <a:close/>
                </a:path>
                <a:path w="13808710" h="2324100">
                  <a:moveTo>
                    <a:pt x="7006283" y="2267082"/>
                  </a:moveTo>
                  <a:lnTo>
                    <a:pt x="7002084" y="2273300"/>
                  </a:lnTo>
                  <a:lnTo>
                    <a:pt x="7013246" y="2273300"/>
                  </a:lnTo>
                  <a:lnTo>
                    <a:pt x="7006283" y="2267082"/>
                  </a:lnTo>
                  <a:close/>
                </a:path>
                <a:path w="13808710" h="2324100">
                  <a:moveTo>
                    <a:pt x="7058168" y="2247900"/>
                  </a:moveTo>
                  <a:lnTo>
                    <a:pt x="7009502" y="2247900"/>
                  </a:lnTo>
                  <a:lnTo>
                    <a:pt x="7022409" y="2260600"/>
                  </a:lnTo>
                  <a:lnTo>
                    <a:pt x="7013246" y="2273300"/>
                  </a:lnTo>
                  <a:lnTo>
                    <a:pt x="7028943" y="2273300"/>
                  </a:lnTo>
                  <a:lnTo>
                    <a:pt x="7028618" y="2260600"/>
                  </a:lnTo>
                  <a:lnTo>
                    <a:pt x="7064680" y="2260600"/>
                  </a:lnTo>
                  <a:lnTo>
                    <a:pt x="7058168" y="2247900"/>
                  </a:lnTo>
                  <a:close/>
                </a:path>
                <a:path w="13808710" h="2324100">
                  <a:moveTo>
                    <a:pt x="7042809" y="2260600"/>
                  </a:moveTo>
                  <a:lnTo>
                    <a:pt x="7028618" y="2260600"/>
                  </a:lnTo>
                  <a:lnTo>
                    <a:pt x="7031597" y="2273300"/>
                  </a:lnTo>
                  <a:lnTo>
                    <a:pt x="7048715" y="2273300"/>
                  </a:lnTo>
                  <a:lnTo>
                    <a:pt x="7042809" y="2260600"/>
                  </a:lnTo>
                  <a:close/>
                </a:path>
                <a:path w="13808710" h="2324100">
                  <a:moveTo>
                    <a:pt x="7100534" y="2248277"/>
                  </a:moveTo>
                  <a:lnTo>
                    <a:pt x="7086847" y="2260600"/>
                  </a:lnTo>
                  <a:lnTo>
                    <a:pt x="7101461" y="2273300"/>
                  </a:lnTo>
                  <a:lnTo>
                    <a:pt x="7122456" y="2273300"/>
                  </a:lnTo>
                  <a:lnTo>
                    <a:pt x="7120615" y="2260600"/>
                  </a:lnTo>
                  <a:lnTo>
                    <a:pt x="7101661" y="2260600"/>
                  </a:lnTo>
                  <a:lnTo>
                    <a:pt x="7100534" y="2248277"/>
                  </a:lnTo>
                  <a:close/>
                </a:path>
                <a:path w="13808710" h="2324100">
                  <a:moveTo>
                    <a:pt x="7153063" y="2260600"/>
                  </a:moveTo>
                  <a:lnTo>
                    <a:pt x="7140992" y="2260600"/>
                  </a:lnTo>
                  <a:lnTo>
                    <a:pt x="7140446" y="2273300"/>
                  </a:lnTo>
                  <a:lnTo>
                    <a:pt x="7163660" y="2273300"/>
                  </a:lnTo>
                  <a:lnTo>
                    <a:pt x="7153063" y="2260600"/>
                  </a:lnTo>
                  <a:close/>
                </a:path>
                <a:path w="13808710" h="2324100">
                  <a:moveTo>
                    <a:pt x="7192910" y="2260600"/>
                  </a:moveTo>
                  <a:lnTo>
                    <a:pt x="7180299" y="2260600"/>
                  </a:lnTo>
                  <a:lnTo>
                    <a:pt x="7163660" y="2273300"/>
                  </a:lnTo>
                  <a:lnTo>
                    <a:pt x="7197186" y="2273300"/>
                  </a:lnTo>
                  <a:lnTo>
                    <a:pt x="7192910" y="2260600"/>
                  </a:lnTo>
                  <a:close/>
                </a:path>
                <a:path w="13808710" h="2324100">
                  <a:moveTo>
                    <a:pt x="7277718" y="2260600"/>
                  </a:moveTo>
                  <a:lnTo>
                    <a:pt x="7261565" y="2260600"/>
                  </a:lnTo>
                  <a:lnTo>
                    <a:pt x="7269448" y="2273300"/>
                  </a:lnTo>
                  <a:lnTo>
                    <a:pt x="7284148" y="2273300"/>
                  </a:lnTo>
                  <a:lnTo>
                    <a:pt x="7277718" y="2260600"/>
                  </a:lnTo>
                  <a:close/>
                </a:path>
                <a:path w="13808710" h="2324100">
                  <a:moveTo>
                    <a:pt x="7307130" y="2260600"/>
                  </a:moveTo>
                  <a:lnTo>
                    <a:pt x="7292830" y="2260600"/>
                  </a:lnTo>
                  <a:lnTo>
                    <a:pt x="7294919" y="2273300"/>
                  </a:lnTo>
                  <a:lnTo>
                    <a:pt x="7306367" y="2273300"/>
                  </a:lnTo>
                  <a:lnTo>
                    <a:pt x="7307130" y="2260600"/>
                  </a:lnTo>
                  <a:close/>
                </a:path>
                <a:path w="13808710" h="2324100">
                  <a:moveTo>
                    <a:pt x="7343543" y="2260600"/>
                  </a:moveTo>
                  <a:lnTo>
                    <a:pt x="7322113" y="2260600"/>
                  </a:lnTo>
                  <a:lnTo>
                    <a:pt x="7311845" y="2273300"/>
                  </a:lnTo>
                  <a:lnTo>
                    <a:pt x="7360902" y="2273300"/>
                  </a:lnTo>
                  <a:lnTo>
                    <a:pt x="7343543" y="2260600"/>
                  </a:lnTo>
                  <a:close/>
                </a:path>
                <a:path w="13808710" h="2324100">
                  <a:moveTo>
                    <a:pt x="7419245" y="2260600"/>
                  </a:moveTo>
                  <a:lnTo>
                    <a:pt x="7403945" y="2273300"/>
                  </a:lnTo>
                  <a:lnTo>
                    <a:pt x="7419048" y="2273300"/>
                  </a:lnTo>
                  <a:lnTo>
                    <a:pt x="7419245" y="2260600"/>
                  </a:lnTo>
                  <a:close/>
                </a:path>
                <a:path w="13808710" h="2324100">
                  <a:moveTo>
                    <a:pt x="7466750" y="2260600"/>
                  </a:moveTo>
                  <a:lnTo>
                    <a:pt x="7421425" y="2260600"/>
                  </a:lnTo>
                  <a:lnTo>
                    <a:pt x="7419048" y="2273300"/>
                  </a:lnTo>
                  <a:lnTo>
                    <a:pt x="7452961" y="2273300"/>
                  </a:lnTo>
                  <a:lnTo>
                    <a:pt x="7466750" y="2260600"/>
                  </a:lnTo>
                  <a:close/>
                </a:path>
                <a:path w="13808710" h="2324100">
                  <a:moveTo>
                    <a:pt x="7505983" y="2260600"/>
                  </a:moveTo>
                  <a:lnTo>
                    <a:pt x="7486535" y="2260600"/>
                  </a:lnTo>
                  <a:lnTo>
                    <a:pt x="7479925" y="2273300"/>
                  </a:lnTo>
                  <a:lnTo>
                    <a:pt x="7505350" y="2273300"/>
                  </a:lnTo>
                  <a:lnTo>
                    <a:pt x="7505983" y="2260600"/>
                  </a:lnTo>
                  <a:close/>
                </a:path>
                <a:path w="13808710" h="2324100">
                  <a:moveTo>
                    <a:pt x="7540225" y="2260600"/>
                  </a:moveTo>
                  <a:lnTo>
                    <a:pt x="7511294" y="2260600"/>
                  </a:lnTo>
                  <a:lnTo>
                    <a:pt x="7505350" y="2273300"/>
                  </a:lnTo>
                  <a:lnTo>
                    <a:pt x="7540833" y="2273300"/>
                  </a:lnTo>
                  <a:lnTo>
                    <a:pt x="7540225" y="2260600"/>
                  </a:lnTo>
                  <a:close/>
                </a:path>
                <a:path w="13808710" h="2324100">
                  <a:moveTo>
                    <a:pt x="7552279" y="2260600"/>
                  </a:moveTo>
                  <a:lnTo>
                    <a:pt x="7540225" y="2260600"/>
                  </a:lnTo>
                  <a:lnTo>
                    <a:pt x="7540833" y="2273300"/>
                  </a:lnTo>
                  <a:lnTo>
                    <a:pt x="7552340" y="2273300"/>
                  </a:lnTo>
                  <a:lnTo>
                    <a:pt x="7552279" y="2260600"/>
                  </a:lnTo>
                  <a:close/>
                </a:path>
                <a:path w="13808710" h="2324100">
                  <a:moveTo>
                    <a:pt x="7620568" y="2247900"/>
                  </a:moveTo>
                  <a:lnTo>
                    <a:pt x="7612344" y="2260600"/>
                  </a:lnTo>
                  <a:lnTo>
                    <a:pt x="7575218" y="2260600"/>
                  </a:lnTo>
                  <a:lnTo>
                    <a:pt x="7575946" y="2273300"/>
                  </a:lnTo>
                  <a:lnTo>
                    <a:pt x="7616768" y="2273300"/>
                  </a:lnTo>
                  <a:lnTo>
                    <a:pt x="7620568" y="2247900"/>
                  </a:lnTo>
                  <a:close/>
                </a:path>
                <a:path w="13808710" h="2324100">
                  <a:moveTo>
                    <a:pt x="7628218" y="2260600"/>
                  </a:moveTo>
                  <a:lnTo>
                    <a:pt x="7624087" y="2260600"/>
                  </a:lnTo>
                  <a:lnTo>
                    <a:pt x="7622305" y="2273300"/>
                  </a:lnTo>
                  <a:lnTo>
                    <a:pt x="7628218" y="2260600"/>
                  </a:lnTo>
                  <a:close/>
                </a:path>
                <a:path w="13808710" h="2324100">
                  <a:moveTo>
                    <a:pt x="7700335" y="2260600"/>
                  </a:moveTo>
                  <a:lnTo>
                    <a:pt x="7658811" y="2260600"/>
                  </a:lnTo>
                  <a:lnTo>
                    <a:pt x="7653162" y="2273300"/>
                  </a:lnTo>
                  <a:lnTo>
                    <a:pt x="7710974" y="2273300"/>
                  </a:lnTo>
                  <a:lnTo>
                    <a:pt x="7700335" y="2260600"/>
                  </a:lnTo>
                  <a:close/>
                </a:path>
                <a:path w="13808710" h="2324100">
                  <a:moveTo>
                    <a:pt x="7734345" y="2260600"/>
                  </a:moveTo>
                  <a:lnTo>
                    <a:pt x="7727348" y="2260600"/>
                  </a:lnTo>
                  <a:lnTo>
                    <a:pt x="7729692" y="2273300"/>
                  </a:lnTo>
                  <a:lnTo>
                    <a:pt x="7734345" y="2260600"/>
                  </a:lnTo>
                  <a:close/>
                </a:path>
                <a:path w="13808710" h="2324100">
                  <a:moveTo>
                    <a:pt x="7788270" y="2260600"/>
                  </a:moveTo>
                  <a:lnTo>
                    <a:pt x="7743378" y="2260600"/>
                  </a:lnTo>
                  <a:lnTo>
                    <a:pt x="7737447" y="2273300"/>
                  </a:lnTo>
                  <a:lnTo>
                    <a:pt x="7766826" y="2273300"/>
                  </a:lnTo>
                  <a:lnTo>
                    <a:pt x="7788270" y="2260600"/>
                  </a:lnTo>
                  <a:close/>
                </a:path>
                <a:path w="13808710" h="2324100">
                  <a:moveTo>
                    <a:pt x="7925598" y="2247900"/>
                  </a:moveTo>
                  <a:lnTo>
                    <a:pt x="7917798" y="2273300"/>
                  </a:lnTo>
                  <a:lnTo>
                    <a:pt x="7932578" y="2273300"/>
                  </a:lnTo>
                  <a:lnTo>
                    <a:pt x="7937931" y="2260600"/>
                  </a:lnTo>
                  <a:lnTo>
                    <a:pt x="7943149" y="2260600"/>
                  </a:lnTo>
                  <a:lnTo>
                    <a:pt x="7925598" y="2247900"/>
                  </a:lnTo>
                  <a:close/>
                </a:path>
                <a:path w="13808710" h="2324100">
                  <a:moveTo>
                    <a:pt x="7983950" y="2260600"/>
                  </a:moveTo>
                  <a:lnTo>
                    <a:pt x="7946670" y="2260600"/>
                  </a:lnTo>
                  <a:lnTo>
                    <a:pt x="7940188" y="2273300"/>
                  </a:lnTo>
                  <a:lnTo>
                    <a:pt x="7986109" y="2273300"/>
                  </a:lnTo>
                  <a:lnTo>
                    <a:pt x="7983950" y="2260600"/>
                  </a:lnTo>
                  <a:close/>
                </a:path>
                <a:path w="13808710" h="2324100">
                  <a:moveTo>
                    <a:pt x="8044561" y="2260600"/>
                  </a:moveTo>
                  <a:lnTo>
                    <a:pt x="8020902" y="2260600"/>
                  </a:lnTo>
                  <a:lnTo>
                    <a:pt x="8022036" y="2273300"/>
                  </a:lnTo>
                  <a:lnTo>
                    <a:pt x="8060049" y="2273300"/>
                  </a:lnTo>
                  <a:lnTo>
                    <a:pt x="8044561" y="2260600"/>
                  </a:lnTo>
                  <a:close/>
                </a:path>
                <a:path w="13808710" h="2324100">
                  <a:moveTo>
                    <a:pt x="8085120" y="2260600"/>
                  </a:moveTo>
                  <a:lnTo>
                    <a:pt x="8067372" y="2260600"/>
                  </a:lnTo>
                  <a:lnTo>
                    <a:pt x="8060049" y="2273300"/>
                  </a:lnTo>
                  <a:lnTo>
                    <a:pt x="8079737" y="2273300"/>
                  </a:lnTo>
                  <a:lnTo>
                    <a:pt x="8085120" y="2260600"/>
                  </a:lnTo>
                  <a:close/>
                </a:path>
                <a:path w="13808710" h="2324100">
                  <a:moveTo>
                    <a:pt x="8113129" y="2247900"/>
                  </a:moveTo>
                  <a:lnTo>
                    <a:pt x="8093160" y="2247900"/>
                  </a:lnTo>
                  <a:lnTo>
                    <a:pt x="8073300" y="2260600"/>
                  </a:lnTo>
                  <a:lnTo>
                    <a:pt x="8085120" y="2260600"/>
                  </a:lnTo>
                  <a:lnTo>
                    <a:pt x="8095474" y="2273300"/>
                  </a:lnTo>
                  <a:lnTo>
                    <a:pt x="8112531" y="2273300"/>
                  </a:lnTo>
                  <a:lnTo>
                    <a:pt x="8119381" y="2260600"/>
                  </a:lnTo>
                  <a:lnTo>
                    <a:pt x="8113129" y="2247900"/>
                  </a:lnTo>
                  <a:close/>
                </a:path>
                <a:path w="13808710" h="2324100">
                  <a:moveTo>
                    <a:pt x="8139820" y="2260600"/>
                  </a:moveTo>
                  <a:lnTo>
                    <a:pt x="8135613" y="2260600"/>
                  </a:lnTo>
                  <a:lnTo>
                    <a:pt x="8120839" y="2273300"/>
                  </a:lnTo>
                  <a:lnTo>
                    <a:pt x="8128410" y="2273300"/>
                  </a:lnTo>
                  <a:lnTo>
                    <a:pt x="8139820" y="2260600"/>
                  </a:lnTo>
                  <a:close/>
                </a:path>
                <a:path w="13808710" h="2324100">
                  <a:moveTo>
                    <a:pt x="8205570" y="2260600"/>
                  </a:moveTo>
                  <a:lnTo>
                    <a:pt x="8139820" y="2260600"/>
                  </a:lnTo>
                  <a:lnTo>
                    <a:pt x="8142766" y="2273300"/>
                  </a:lnTo>
                  <a:lnTo>
                    <a:pt x="8208629" y="2273300"/>
                  </a:lnTo>
                  <a:lnTo>
                    <a:pt x="8206596" y="2261752"/>
                  </a:lnTo>
                  <a:lnTo>
                    <a:pt x="8206471" y="2261403"/>
                  </a:lnTo>
                  <a:lnTo>
                    <a:pt x="8205570" y="2260600"/>
                  </a:lnTo>
                  <a:close/>
                </a:path>
                <a:path w="13808710" h="2324100">
                  <a:moveTo>
                    <a:pt x="8212829" y="2267081"/>
                  </a:moveTo>
                  <a:lnTo>
                    <a:pt x="8208629" y="2273300"/>
                  </a:lnTo>
                  <a:lnTo>
                    <a:pt x="8219795" y="2273300"/>
                  </a:lnTo>
                  <a:lnTo>
                    <a:pt x="8212829" y="2267081"/>
                  </a:lnTo>
                  <a:close/>
                </a:path>
                <a:path w="13808710" h="2324100">
                  <a:moveTo>
                    <a:pt x="8264713" y="2247900"/>
                  </a:moveTo>
                  <a:lnTo>
                    <a:pt x="8216050" y="2247900"/>
                  </a:lnTo>
                  <a:lnTo>
                    <a:pt x="8228958" y="2260600"/>
                  </a:lnTo>
                  <a:lnTo>
                    <a:pt x="8219795" y="2273300"/>
                  </a:lnTo>
                  <a:lnTo>
                    <a:pt x="8235489" y="2273300"/>
                  </a:lnTo>
                  <a:lnTo>
                    <a:pt x="8235168" y="2260600"/>
                  </a:lnTo>
                  <a:lnTo>
                    <a:pt x="8271229" y="2260600"/>
                  </a:lnTo>
                  <a:lnTo>
                    <a:pt x="8264713" y="2247900"/>
                  </a:lnTo>
                  <a:close/>
                </a:path>
                <a:path w="13808710" h="2324100">
                  <a:moveTo>
                    <a:pt x="8249359" y="2260600"/>
                  </a:moveTo>
                  <a:lnTo>
                    <a:pt x="8235168" y="2260600"/>
                  </a:lnTo>
                  <a:lnTo>
                    <a:pt x="8238145" y="2273300"/>
                  </a:lnTo>
                  <a:lnTo>
                    <a:pt x="8255264" y="2273300"/>
                  </a:lnTo>
                  <a:lnTo>
                    <a:pt x="8249359" y="2260600"/>
                  </a:lnTo>
                  <a:close/>
                </a:path>
                <a:path w="13808710" h="2324100">
                  <a:moveTo>
                    <a:pt x="8307078" y="2248280"/>
                  </a:moveTo>
                  <a:lnTo>
                    <a:pt x="8293396" y="2260600"/>
                  </a:lnTo>
                  <a:lnTo>
                    <a:pt x="8308011" y="2273300"/>
                  </a:lnTo>
                  <a:lnTo>
                    <a:pt x="8329000" y="2273300"/>
                  </a:lnTo>
                  <a:lnTo>
                    <a:pt x="8327154" y="2260600"/>
                  </a:lnTo>
                  <a:lnTo>
                    <a:pt x="8308202" y="2260600"/>
                  </a:lnTo>
                  <a:lnTo>
                    <a:pt x="8307078" y="2248280"/>
                  </a:lnTo>
                  <a:close/>
                </a:path>
                <a:path w="13808710" h="2324100">
                  <a:moveTo>
                    <a:pt x="8359611" y="2260600"/>
                  </a:moveTo>
                  <a:lnTo>
                    <a:pt x="8347541" y="2260600"/>
                  </a:lnTo>
                  <a:lnTo>
                    <a:pt x="8346991" y="2273300"/>
                  </a:lnTo>
                  <a:lnTo>
                    <a:pt x="8370205" y="2273300"/>
                  </a:lnTo>
                  <a:lnTo>
                    <a:pt x="8359611" y="2260600"/>
                  </a:lnTo>
                  <a:close/>
                </a:path>
                <a:path w="13808710" h="2324100">
                  <a:moveTo>
                    <a:pt x="8399460" y="2260600"/>
                  </a:moveTo>
                  <a:lnTo>
                    <a:pt x="8386838" y="2260600"/>
                  </a:lnTo>
                  <a:lnTo>
                    <a:pt x="8370205" y="2273300"/>
                  </a:lnTo>
                  <a:lnTo>
                    <a:pt x="8403735" y="2273300"/>
                  </a:lnTo>
                  <a:lnTo>
                    <a:pt x="8399460" y="2260600"/>
                  </a:lnTo>
                  <a:close/>
                </a:path>
                <a:path w="13808710" h="2324100">
                  <a:moveTo>
                    <a:pt x="8484261" y="2260600"/>
                  </a:moveTo>
                  <a:lnTo>
                    <a:pt x="8468114" y="2260600"/>
                  </a:lnTo>
                  <a:lnTo>
                    <a:pt x="8475998" y="2273300"/>
                  </a:lnTo>
                  <a:lnTo>
                    <a:pt x="8490691" y="2273300"/>
                  </a:lnTo>
                  <a:lnTo>
                    <a:pt x="8484261" y="2260600"/>
                  </a:lnTo>
                  <a:close/>
                </a:path>
                <a:path w="13808710" h="2324100">
                  <a:moveTo>
                    <a:pt x="8513671" y="2260600"/>
                  </a:moveTo>
                  <a:lnTo>
                    <a:pt x="8499369" y="2260600"/>
                  </a:lnTo>
                  <a:lnTo>
                    <a:pt x="8501460" y="2273300"/>
                  </a:lnTo>
                  <a:lnTo>
                    <a:pt x="8512906" y="2273300"/>
                  </a:lnTo>
                  <a:lnTo>
                    <a:pt x="8513671" y="2260600"/>
                  </a:lnTo>
                  <a:close/>
                </a:path>
                <a:path w="13808710" h="2324100">
                  <a:moveTo>
                    <a:pt x="8550088" y="2260600"/>
                  </a:moveTo>
                  <a:lnTo>
                    <a:pt x="8528658" y="2260600"/>
                  </a:lnTo>
                  <a:lnTo>
                    <a:pt x="8518384" y="2273300"/>
                  </a:lnTo>
                  <a:lnTo>
                    <a:pt x="8567448" y="2273300"/>
                  </a:lnTo>
                  <a:lnTo>
                    <a:pt x="8550088" y="2260600"/>
                  </a:lnTo>
                  <a:close/>
                </a:path>
                <a:path w="13808710" h="2324100">
                  <a:moveTo>
                    <a:pt x="8625794" y="2260600"/>
                  </a:moveTo>
                  <a:lnTo>
                    <a:pt x="8610495" y="2273300"/>
                  </a:lnTo>
                  <a:lnTo>
                    <a:pt x="8625598" y="2273300"/>
                  </a:lnTo>
                  <a:lnTo>
                    <a:pt x="8625794" y="2260600"/>
                  </a:lnTo>
                  <a:close/>
                </a:path>
                <a:path w="13808710" h="2324100">
                  <a:moveTo>
                    <a:pt x="8673300" y="2260600"/>
                  </a:moveTo>
                  <a:lnTo>
                    <a:pt x="8627975" y="2260600"/>
                  </a:lnTo>
                  <a:lnTo>
                    <a:pt x="8625598" y="2273300"/>
                  </a:lnTo>
                  <a:lnTo>
                    <a:pt x="8659511" y="2273300"/>
                  </a:lnTo>
                  <a:lnTo>
                    <a:pt x="8673300" y="2260600"/>
                  </a:lnTo>
                  <a:close/>
                </a:path>
                <a:path w="13808710" h="2324100">
                  <a:moveTo>
                    <a:pt x="8712533" y="2260600"/>
                  </a:moveTo>
                  <a:lnTo>
                    <a:pt x="8693084" y="2260600"/>
                  </a:lnTo>
                  <a:lnTo>
                    <a:pt x="8686475" y="2273300"/>
                  </a:lnTo>
                  <a:lnTo>
                    <a:pt x="8711900" y="2273300"/>
                  </a:lnTo>
                  <a:lnTo>
                    <a:pt x="8712533" y="2260600"/>
                  </a:lnTo>
                  <a:close/>
                </a:path>
                <a:path w="13808710" h="2324100">
                  <a:moveTo>
                    <a:pt x="8746765" y="2260600"/>
                  </a:moveTo>
                  <a:lnTo>
                    <a:pt x="8717844" y="2260600"/>
                  </a:lnTo>
                  <a:lnTo>
                    <a:pt x="8711900" y="2273300"/>
                  </a:lnTo>
                  <a:lnTo>
                    <a:pt x="8747382" y="2273300"/>
                  </a:lnTo>
                  <a:lnTo>
                    <a:pt x="8746765" y="2260600"/>
                  </a:lnTo>
                  <a:close/>
                </a:path>
                <a:path w="13808710" h="2324100">
                  <a:moveTo>
                    <a:pt x="8758824" y="2260600"/>
                  </a:moveTo>
                  <a:lnTo>
                    <a:pt x="8746765" y="2260600"/>
                  </a:lnTo>
                  <a:lnTo>
                    <a:pt x="8747382" y="2273300"/>
                  </a:lnTo>
                  <a:lnTo>
                    <a:pt x="8758890" y="2273300"/>
                  </a:lnTo>
                  <a:lnTo>
                    <a:pt x="8758824" y="2260600"/>
                  </a:lnTo>
                  <a:close/>
                </a:path>
                <a:path w="13808710" h="2324100">
                  <a:moveTo>
                    <a:pt x="8827112" y="2247900"/>
                  </a:moveTo>
                  <a:lnTo>
                    <a:pt x="8818887" y="2260600"/>
                  </a:lnTo>
                  <a:lnTo>
                    <a:pt x="8781762" y="2260600"/>
                  </a:lnTo>
                  <a:lnTo>
                    <a:pt x="8782491" y="2273300"/>
                  </a:lnTo>
                  <a:lnTo>
                    <a:pt x="8823307" y="2273300"/>
                  </a:lnTo>
                  <a:lnTo>
                    <a:pt x="8827112" y="2247900"/>
                  </a:lnTo>
                  <a:close/>
                </a:path>
                <a:path w="13808710" h="2324100">
                  <a:moveTo>
                    <a:pt x="8834763" y="2260600"/>
                  </a:moveTo>
                  <a:lnTo>
                    <a:pt x="8830636" y="2260600"/>
                  </a:lnTo>
                  <a:lnTo>
                    <a:pt x="8828850" y="2273300"/>
                  </a:lnTo>
                  <a:lnTo>
                    <a:pt x="8834763" y="2260600"/>
                  </a:lnTo>
                  <a:close/>
                </a:path>
                <a:path w="13808710" h="2324100">
                  <a:moveTo>
                    <a:pt x="8906880" y="2260600"/>
                  </a:moveTo>
                  <a:lnTo>
                    <a:pt x="8865358" y="2260600"/>
                  </a:lnTo>
                  <a:lnTo>
                    <a:pt x="8859707" y="2273300"/>
                  </a:lnTo>
                  <a:lnTo>
                    <a:pt x="8917513" y="2273300"/>
                  </a:lnTo>
                  <a:lnTo>
                    <a:pt x="8906880" y="2260600"/>
                  </a:lnTo>
                  <a:close/>
                </a:path>
                <a:path w="13808710" h="2324100">
                  <a:moveTo>
                    <a:pt x="8940895" y="2260600"/>
                  </a:moveTo>
                  <a:lnTo>
                    <a:pt x="8933898" y="2260600"/>
                  </a:lnTo>
                  <a:lnTo>
                    <a:pt x="8936242" y="2273300"/>
                  </a:lnTo>
                  <a:lnTo>
                    <a:pt x="8940895" y="2260600"/>
                  </a:lnTo>
                  <a:close/>
                </a:path>
                <a:path w="13808710" h="2324100">
                  <a:moveTo>
                    <a:pt x="8994809" y="2260600"/>
                  </a:moveTo>
                  <a:lnTo>
                    <a:pt x="8949926" y="2260600"/>
                  </a:lnTo>
                  <a:lnTo>
                    <a:pt x="8943993" y="2273300"/>
                  </a:lnTo>
                  <a:lnTo>
                    <a:pt x="8973367" y="2273300"/>
                  </a:lnTo>
                  <a:lnTo>
                    <a:pt x="8994809" y="2260600"/>
                  </a:lnTo>
                  <a:close/>
                </a:path>
                <a:path w="13808710" h="2324100">
                  <a:moveTo>
                    <a:pt x="9105173" y="2247900"/>
                  </a:moveTo>
                  <a:lnTo>
                    <a:pt x="9113759" y="2273300"/>
                  </a:lnTo>
                  <a:lnTo>
                    <a:pt x="9129011" y="2273300"/>
                  </a:lnTo>
                  <a:lnTo>
                    <a:pt x="9115643" y="2260600"/>
                  </a:lnTo>
                  <a:lnTo>
                    <a:pt x="9105173" y="2247900"/>
                  </a:lnTo>
                  <a:close/>
                </a:path>
                <a:path w="13808710" h="2324100">
                  <a:moveTo>
                    <a:pt x="9131853" y="2260600"/>
                  </a:moveTo>
                  <a:lnTo>
                    <a:pt x="9129311" y="2260600"/>
                  </a:lnTo>
                  <a:lnTo>
                    <a:pt x="9133666" y="2273300"/>
                  </a:lnTo>
                  <a:lnTo>
                    <a:pt x="9137517" y="2273300"/>
                  </a:lnTo>
                  <a:lnTo>
                    <a:pt x="9131853" y="2260600"/>
                  </a:lnTo>
                  <a:close/>
                </a:path>
                <a:path w="13808710" h="2324100">
                  <a:moveTo>
                    <a:pt x="9184718" y="2260600"/>
                  </a:moveTo>
                  <a:lnTo>
                    <a:pt x="9173540" y="2260600"/>
                  </a:lnTo>
                  <a:lnTo>
                    <a:pt x="9155409" y="2273300"/>
                  </a:lnTo>
                  <a:lnTo>
                    <a:pt x="9178291" y="2273300"/>
                  </a:lnTo>
                  <a:lnTo>
                    <a:pt x="9184718" y="2260600"/>
                  </a:lnTo>
                  <a:close/>
                </a:path>
                <a:path w="13808710" h="2324100">
                  <a:moveTo>
                    <a:pt x="9184718" y="2260600"/>
                  </a:moveTo>
                  <a:lnTo>
                    <a:pt x="9178291" y="2273300"/>
                  </a:lnTo>
                  <a:lnTo>
                    <a:pt x="9180305" y="2273300"/>
                  </a:lnTo>
                  <a:lnTo>
                    <a:pt x="9184718" y="2260600"/>
                  </a:lnTo>
                  <a:close/>
                </a:path>
                <a:path w="13808710" h="2324100">
                  <a:moveTo>
                    <a:pt x="9208636" y="2260600"/>
                  </a:moveTo>
                  <a:lnTo>
                    <a:pt x="9184718" y="2260600"/>
                  </a:lnTo>
                  <a:lnTo>
                    <a:pt x="9180305" y="2273300"/>
                  </a:lnTo>
                  <a:lnTo>
                    <a:pt x="9201191" y="2273300"/>
                  </a:lnTo>
                  <a:lnTo>
                    <a:pt x="9208636" y="2260600"/>
                  </a:lnTo>
                  <a:close/>
                </a:path>
                <a:path w="13808710" h="2324100">
                  <a:moveTo>
                    <a:pt x="9249862" y="2260600"/>
                  </a:moveTo>
                  <a:lnTo>
                    <a:pt x="9248681" y="2260600"/>
                  </a:lnTo>
                  <a:lnTo>
                    <a:pt x="9244362" y="2273300"/>
                  </a:lnTo>
                  <a:lnTo>
                    <a:pt x="9253191" y="2273300"/>
                  </a:lnTo>
                  <a:lnTo>
                    <a:pt x="9249862" y="2260600"/>
                  </a:lnTo>
                  <a:close/>
                </a:path>
                <a:path w="13808710" h="2324100">
                  <a:moveTo>
                    <a:pt x="9298870" y="2260600"/>
                  </a:moveTo>
                  <a:lnTo>
                    <a:pt x="9287362" y="2260600"/>
                  </a:lnTo>
                  <a:lnTo>
                    <a:pt x="9263953" y="2273300"/>
                  </a:lnTo>
                  <a:lnTo>
                    <a:pt x="9296850" y="2273300"/>
                  </a:lnTo>
                  <a:lnTo>
                    <a:pt x="9298870" y="2260600"/>
                  </a:lnTo>
                  <a:close/>
                </a:path>
                <a:path w="13808710" h="2324100">
                  <a:moveTo>
                    <a:pt x="9331522" y="2260600"/>
                  </a:moveTo>
                  <a:lnTo>
                    <a:pt x="9311763" y="2260600"/>
                  </a:lnTo>
                  <a:lnTo>
                    <a:pt x="9302286" y="2273300"/>
                  </a:lnTo>
                  <a:lnTo>
                    <a:pt x="9328790" y="2273300"/>
                  </a:lnTo>
                  <a:lnTo>
                    <a:pt x="9331522" y="2260600"/>
                  </a:lnTo>
                  <a:close/>
                </a:path>
                <a:path w="13808710" h="2324100">
                  <a:moveTo>
                    <a:pt x="9407530" y="2260600"/>
                  </a:moveTo>
                  <a:lnTo>
                    <a:pt x="9393696" y="2260600"/>
                  </a:lnTo>
                  <a:lnTo>
                    <a:pt x="9396033" y="2273300"/>
                  </a:lnTo>
                  <a:lnTo>
                    <a:pt x="9408021" y="2273300"/>
                  </a:lnTo>
                  <a:lnTo>
                    <a:pt x="9407530" y="2260600"/>
                  </a:lnTo>
                  <a:close/>
                </a:path>
                <a:path w="13808710" h="2324100">
                  <a:moveTo>
                    <a:pt x="9434550" y="2260600"/>
                  </a:moveTo>
                  <a:lnTo>
                    <a:pt x="9432647" y="2260600"/>
                  </a:lnTo>
                  <a:lnTo>
                    <a:pt x="9426263" y="2273300"/>
                  </a:lnTo>
                  <a:lnTo>
                    <a:pt x="9437068" y="2273300"/>
                  </a:lnTo>
                  <a:lnTo>
                    <a:pt x="9434550" y="2260600"/>
                  </a:lnTo>
                  <a:close/>
                </a:path>
                <a:path w="13808710" h="2324100">
                  <a:moveTo>
                    <a:pt x="9463463" y="2260600"/>
                  </a:moveTo>
                  <a:lnTo>
                    <a:pt x="9450603" y="2260600"/>
                  </a:lnTo>
                  <a:lnTo>
                    <a:pt x="9443283" y="2273300"/>
                  </a:lnTo>
                  <a:lnTo>
                    <a:pt x="9480385" y="2273300"/>
                  </a:lnTo>
                  <a:lnTo>
                    <a:pt x="9463463" y="2260600"/>
                  </a:lnTo>
                  <a:close/>
                </a:path>
                <a:path w="13808710" h="2324100">
                  <a:moveTo>
                    <a:pt x="9499422" y="2260600"/>
                  </a:moveTo>
                  <a:lnTo>
                    <a:pt x="9490595" y="2260600"/>
                  </a:lnTo>
                  <a:lnTo>
                    <a:pt x="9480385" y="2273300"/>
                  </a:lnTo>
                  <a:lnTo>
                    <a:pt x="9495060" y="2273300"/>
                  </a:lnTo>
                  <a:lnTo>
                    <a:pt x="9499422" y="2260600"/>
                  </a:lnTo>
                  <a:close/>
                </a:path>
                <a:path w="13808710" h="2324100">
                  <a:moveTo>
                    <a:pt x="9501122" y="2247900"/>
                  </a:moveTo>
                  <a:lnTo>
                    <a:pt x="9489793" y="2260600"/>
                  </a:lnTo>
                  <a:lnTo>
                    <a:pt x="9506957" y="2260600"/>
                  </a:lnTo>
                  <a:lnTo>
                    <a:pt x="9505768" y="2273300"/>
                  </a:lnTo>
                  <a:lnTo>
                    <a:pt x="9510210" y="2273300"/>
                  </a:lnTo>
                  <a:lnTo>
                    <a:pt x="9512260" y="2260600"/>
                  </a:lnTo>
                  <a:lnTo>
                    <a:pt x="9501122" y="2247900"/>
                  </a:lnTo>
                  <a:close/>
                </a:path>
                <a:path w="13808710" h="2324100">
                  <a:moveTo>
                    <a:pt x="9543560" y="2260600"/>
                  </a:moveTo>
                  <a:lnTo>
                    <a:pt x="9538462" y="2260600"/>
                  </a:lnTo>
                  <a:lnTo>
                    <a:pt x="9521606" y="2273300"/>
                  </a:lnTo>
                  <a:lnTo>
                    <a:pt x="9535657" y="2273300"/>
                  </a:lnTo>
                  <a:lnTo>
                    <a:pt x="9543560" y="2260600"/>
                  </a:lnTo>
                  <a:close/>
                </a:path>
                <a:path w="13808710" h="2324100">
                  <a:moveTo>
                    <a:pt x="9552792" y="2260600"/>
                  </a:moveTo>
                  <a:lnTo>
                    <a:pt x="9543560" y="2260600"/>
                  </a:lnTo>
                  <a:lnTo>
                    <a:pt x="9539693" y="2273300"/>
                  </a:lnTo>
                  <a:lnTo>
                    <a:pt x="9557247" y="2273300"/>
                  </a:lnTo>
                  <a:lnTo>
                    <a:pt x="9552792" y="2260600"/>
                  </a:lnTo>
                  <a:close/>
                </a:path>
                <a:path w="13808710" h="2324100">
                  <a:moveTo>
                    <a:pt x="9589668" y="2264441"/>
                  </a:moveTo>
                  <a:lnTo>
                    <a:pt x="9577666" y="2273300"/>
                  </a:lnTo>
                  <a:lnTo>
                    <a:pt x="9588634" y="2273300"/>
                  </a:lnTo>
                  <a:lnTo>
                    <a:pt x="9589668" y="2264441"/>
                  </a:lnTo>
                  <a:close/>
                </a:path>
                <a:path w="13808710" h="2324100">
                  <a:moveTo>
                    <a:pt x="9735417" y="2247900"/>
                  </a:moveTo>
                  <a:lnTo>
                    <a:pt x="9727617" y="2273300"/>
                  </a:lnTo>
                  <a:lnTo>
                    <a:pt x="9742397" y="2273300"/>
                  </a:lnTo>
                  <a:lnTo>
                    <a:pt x="9747750" y="2260600"/>
                  </a:lnTo>
                  <a:lnTo>
                    <a:pt x="9752968" y="2260600"/>
                  </a:lnTo>
                  <a:lnTo>
                    <a:pt x="9735417" y="2247900"/>
                  </a:lnTo>
                  <a:close/>
                </a:path>
                <a:path w="13808710" h="2324100">
                  <a:moveTo>
                    <a:pt x="9793769" y="2260600"/>
                  </a:moveTo>
                  <a:lnTo>
                    <a:pt x="9756489" y="2260600"/>
                  </a:lnTo>
                  <a:lnTo>
                    <a:pt x="9750008" y="2273300"/>
                  </a:lnTo>
                  <a:lnTo>
                    <a:pt x="9795928" y="2273300"/>
                  </a:lnTo>
                  <a:lnTo>
                    <a:pt x="9793769" y="2260600"/>
                  </a:lnTo>
                  <a:close/>
                </a:path>
                <a:path w="13808710" h="2324100">
                  <a:moveTo>
                    <a:pt x="9854380" y="2260600"/>
                  </a:moveTo>
                  <a:lnTo>
                    <a:pt x="9830721" y="2260600"/>
                  </a:lnTo>
                  <a:lnTo>
                    <a:pt x="9831855" y="2273300"/>
                  </a:lnTo>
                  <a:lnTo>
                    <a:pt x="9869868" y="2273300"/>
                  </a:lnTo>
                  <a:lnTo>
                    <a:pt x="9854380" y="2260600"/>
                  </a:lnTo>
                  <a:close/>
                </a:path>
                <a:path w="13808710" h="2324100">
                  <a:moveTo>
                    <a:pt x="9894939" y="2260600"/>
                  </a:moveTo>
                  <a:lnTo>
                    <a:pt x="9877191" y="2260600"/>
                  </a:lnTo>
                  <a:lnTo>
                    <a:pt x="9869868" y="2273300"/>
                  </a:lnTo>
                  <a:lnTo>
                    <a:pt x="9889556" y="2273300"/>
                  </a:lnTo>
                  <a:lnTo>
                    <a:pt x="9894939" y="2260600"/>
                  </a:lnTo>
                  <a:close/>
                </a:path>
                <a:path w="13808710" h="2324100">
                  <a:moveTo>
                    <a:pt x="9922952" y="2247900"/>
                  </a:moveTo>
                  <a:lnTo>
                    <a:pt x="9902981" y="2247900"/>
                  </a:lnTo>
                  <a:lnTo>
                    <a:pt x="9883119" y="2260600"/>
                  </a:lnTo>
                  <a:lnTo>
                    <a:pt x="9894939" y="2260600"/>
                  </a:lnTo>
                  <a:lnTo>
                    <a:pt x="9905293" y="2273300"/>
                  </a:lnTo>
                  <a:lnTo>
                    <a:pt x="9922355" y="2273300"/>
                  </a:lnTo>
                  <a:lnTo>
                    <a:pt x="9929210" y="2260600"/>
                  </a:lnTo>
                  <a:lnTo>
                    <a:pt x="9922952" y="2247900"/>
                  </a:lnTo>
                  <a:close/>
                </a:path>
                <a:path w="13808710" h="2324100">
                  <a:moveTo>
                    <a:pt x="9949639" y="2260600"/>
                  </a:moveTo>
                  <a:lnTo>
                    <a:pt x="9945432" y="2260600"/>
                  </a:lnTo>
                  <a:lnTo>
                    <a:pt x="9930659" y="2273300"/>
                  </a:lnTo>
                  <a:lnTo>
                    <a:pt x="9938229" y="2273300"/>
                  </a:lnTo>
                  <a:lnTo>
                    <a:pt x="9949639" y="2260600"/>
                  </a:lnTo>
                  <a:close/>
                </a:path>
                <a:path w="13808710" h="2324100">
                  <a:moveTo>
                    <a:pt x="10015390" y="2260600"/>
                  </a:moveTo>
                  <a:lnTo>
                    <a:pt x="9949639" y="2260600"/>
                  </a:lnTo>
                  <a:lnTo>
                    <a:pt x="9952585" y="2273300"/>
                  </a:lnTo>
                  <a:lnTo>
                    <a:pt x="10018453" y="2273300"/>
                  </a:lnTo>
                  <a:lnTo>
                    <a:pt x="10016416" y="2261752"/>
                  </a:lnTo>
                  <a:lnTo>
                    <a:pt x="10016290" y="2261403"/>
                  </a:lnTo>
                  <a:lnTo>
                    <a:pt x="10015390" y="2260600"/>
                  </a:lnTo>
                  <a:close/>
                </a:path>
                <a:path w="13808710" h="2324100">
                  <a:moveTo>
                    <a:pt x="10022651" y="2267083"/>
                  </a:moveTo>
                  <a:lnTo>
                    <a:pt x="10018453" y="2273300"/>
                  </a:lnTo>
                  <a:lnTo>
                    <a:pt x="10029614" y="2273300"/>
                  </a:lnTo>
                  <a:lnTo>
                    <a:pt x="10022651" y="2267083"/>
                  </a:lnTo>
                  <a:close/>
                </a:path>
                <a:path w="13808710" h="2324100">
                  <a:moveTo>
                    <a:pt x="10074532" y="2247900"/>
                  </a:moveTo>
                  <a:lnTo>
                    <a:pt x="10025869" y="2247900"/>
                  </a:lnTo>
                  <a:lnTo>
                    <a:pt x="10038778" y="2260600"/>
                  </a:lnTo>
                  <a:lnTo>
                    <a:pt x="10029614" y="2273300"/>
                  </a:lnTo>
                  <a:lnTo>
                    <a:pt x="10045312" y="2273300"/>
                  </a:lnTo>
                  <a:lnTo>
                    <a:pt x="10044987" y="2260600"/>
                  </a:lnTo>
                  <a:lnTo>
                    <a:pt x="10081049" y="2260600"/>
                  </a:lnTo>
                  <a:lnTo>
                    <a:pt x="10074532" y="2247900"/>
                  </a:lnTo>
                  <a:close/>
                </a:path>
                <a:path w="13808710" h="2324100">
                  <a:moveTo>
                    <a:pt x="10059178" y="2260600"/>
                  </a:moveTo>
                  <a:lnTo>
                    <a:pt x="10044987" y="2260600"/>
                  </a:lnTo>
                  <a:lnTo>
                    <a:pt x="10047966" y="2273300"/>
                  </a:lnTo>
                  <a:lnTo>
                    <a:pt x="10065084" y="2273300"/>
                  </a:lnTo>
                  <a:lnTo>
                    <a:pt x="10059178" y="2260600"/>
                  </a:lnTo>
                  <a:close/>
                </a:path>
                <a:path w="13808710" h="2324100">
                  <a:moveTo>
                    <a:pt x="10116898" y="2248280"/>
                  </a:moveTo>
                  <a:lnTo>
                    <a:pt x="10103215" y="2260600"/>
                  </a:lnTo>
                  <a:lnTo>
                    <a:pt x="10117830" y="2273300"/>
                  </a:lnTo>
                  <a:lnTo>
                    <a:pt x="10138819" y="2273300"/>
                  </a:lnTo>
                  <a:lnTo>
                    <a:pt x="10136974" y="2260600"/>
                  </a:lnTo>
                  <a:lnTo>
                    <a:pt x="10118021" y="2260600"/>
                  </a:lnTo>
                  <a:lnTo>
                    <a:pt x="10116898" y="2248280"/>
                  </a:lnTo>
                  <a:close/>
                </a:path>
                <a:path w="13808710" h="2324100">
                  <a:moveTo>
                    <a:pt x="10169431" y="2260600"/>
                  </a:moveTo>
                  <a:lnTo>
                    <a:pt x="10157360" y="2260600"/>
                  </a:lnTo>
                  <a:lnTo>
                    <a:pt x="10156811" y="2273300"/>
                  </a:lnTo>
                  <a:lnTo>
                    <a:pt x="10180025" y="2273300"/>
                  </a:lnTo>
                  <a:lnTo>
                    <a:pt x="10169431" y="2260600"/>
                  </a:lnTo>
                  <a:close/>
                </a:path>
                <a:path w="13808710" h="2324100">
                  <a:moveTo>
                    <a:pt x="10209279" y="2260600"/>
                  </a:moveTo>
                  <a:lnTo>
                    <a:pt x="10196658" y="2260600"/>
                  </a:lnTo>
                  <a:lnTo>
                    <a:pt x="10180025" y="2273300"/>
                  </a:lnTo>
                  <a:lnTo>
                    <a:pt x="10213555" y="2273300"/>
                  </a:lnTo>
                  <a:lnTo>
                    <a:pt x="10209279" y="2260600"/>
                  </a:lnTo>
                  <a:close/>
                </a:path>
                <a:path w="13808710" h="2324100">
                  <a:moveTo>
                    <a:pt x="10294087" y="2260600"/>
                  </a:moveTo>
                  <a:lnTo>
                    <a:pt x="10277934" y="2260600"/>
                  </a:lnTo>
                  <a:lnTo>
                    <a:pt x="10285817" y="2273300"/>
                  </a:lnTo>
                  <a:lnTo>
                    <a:pt x="10300517" y="2273300"/>
                  </a:lnTo>
                  <a:lnTo>
                    <a:pt x="10294087" y="2260600"/>
                  </a:lnTo>
                  <a:close/>
                </a:path>
                <a:path w="13808710" h="2324100">
                  <a:moveTo>
                    <a:pt x="10323494" y="2260600"/>
                  </a:moveTo>
                  <a:lnTo>
                    <a:pt x="10309199" y="2260600"/>
                  </a:lnTo>
                  <a:lnTo>
                    <a:pt x="10311288" y="2273300"/>
                  </a:lnTo>
                  <a:lnTo>
                    <a:pt x="10322730" y="2273300"/>
                  </a:lnTo>
                  <a:lnTo>
                    <a:pt x="10323494" y="2260600"/>
                  </a:lnTo>
                  <a:close/>
                </a:path>
                <a:path w="13808710" h="2324100">
                  <a:moveTo>
                    <a:pt x="10359912" y="2260600"/>
                  </a:moveTo>
                  <a:lnTo>
                    <a:pt x="10338477" y="2260600"/>
                  </a:lnTo>
                  <a:lnTo>
                    <a:pt x="10328203" y="2273300"/>
                  </a:lnTo>
                  <a:lnTo>
                    <a:pt x="10377271" y="2273300"/>
                  </a:lnTo>
                  <a:lnTo>
                    <a:pt x="10359912" y="2260600"/>
                  </a:lnTo>
                  <a:close/>
                </a:path>
                <a:path w="13808710" h="2324100">
                  <a:moveTo>
                    <a:pt x="10435614" y="2260600"/>
                  </a:moveTo>
                  <a:lnTo>
                    <a:pt x="10420314" y="2273300"/>
                  </a:lnTo>
                  <a:lnTo>
                    <a:pt x="10435417" y="2273300"/>
                  </a:lnTo>
                  <a:lnTo>
                    <a:pt x="10435614" y="2260600"/>
                  </a:lnTo>
                  <a:close/>
                </a:path>
                <a:path w="13808710" h="2324100">
                  <a:moveTo>
                    <a:pt x="10483119" y="2260600"/>
                  </a:moveTo>
                  <a:lnTo>
                    <a:pt x="10437794" y="2260600"/>
                  </a:lnTo>
                  <a:lnTo>
                    <a:pt x="10435417" y="2273300"/>
                  </a:lnTo>
                  <a:lnTo>
                    <a:pt x="10469330" y="2273300"/>
                  </a:lnTo>
                  <a:lnTo>
                    <a:pt x="10483119" y="2260600"/>
                  </a:lnTo>
                  <a:close/>
                </a:path>
                <a:path w="13808710" h="2324100">
                  <a:moveTo>
                    <a:pt x="10522352" y="2260600"/>
                  </a:moveTo>
                  <a:lnTo>
                    <a:pt x="10502904" y="2260600"/>
                  </a:lnTo>
                  <a:lnTo>
                    <a:pt x="10496294" y="2273300"/>
                  </a:lnTo>
                  <a:lnTo>
                    <a:pt x="10521719" y="2273300"/>
                  </a:lnTo>
                  <a:lnTo>
                    <a:pt x="10522352" y="2260600"/>
                  </a:lnTo>
                  <a:close/>
                </a:path>
                <a:path w="13808710" h="2324100">
                  <a:moveTo>
                    <a:pt x="10556594" y="2260600"/>
                  </a:moveTo>
                  <a:lnTo>
                    <a:pt x="10527663" y="2260600"/>
                  </a:lnTo>
                  <a:lnTo>
                    <a:pt x="10521719" y="2273300"/>
                  </a:lnTo>
                  <a:lnTo>
                    <a:pt x="10557202" y="2273300"/>
                  </a:lnTo>
                  <a:lnTo>
                    <a:pt x="10556594" y="2260600"/>
                  </a:lnTo>
                  <a:close/>
                </a:path>
                <a:path w="13808710" h="2324100">
                  <a:moveTo>
                    <a:pt x="10568644" y="2260600"/>
                  </a:moveTo>
                  <a:lnTo>
                    <a:pt x="10556594" y="2260600"/>
                  </a:lnTo>
                  <a:lnTo>
                    <a:pt x="10557202" y="2273300"/>
                  </a:lnTo>
                  <a:lnTo>
                    <a:pt x="10568709" y="2273300"/>
                  </a:lnTo>
                  <a:lnTo>
                    <a:pt x="10568644" y="2260600"/>
                  </a:lnTo>
                  <a:close/>
                </a:path>
                <a:path w="13808710" h="2324100">
                  <a:moveTo>
                    <a:pt x="10636931" y="2247900"/>
                  </a:moveTo>
                  <a:lnTo>
                    <a:pt x="10628706" y="2260600"/>
                  </a:lnTo>
                  <a:lnTo>
                    <a:pt x="10591581" y="2260600"/>
                  </a:lnTo>
                  <a:lnTo>
                    <a:pt x="10592310" y="2273300"/>
                  </a:lnTo>
                  <a:lnTo>
                    <a:pt x="10633126" y="2273300"/>
                  </a:lnTo>
                  <a:lnTo>
                    <a:pt x="10636931" y="2247900"/>
                  </a:lnTo>
                  <a:close/>
                </a:path>
                <a:path w="13808710" h="2324100">
                  <a:moveTo>
                    <a:pt x="10644586" y="2260600"/>
                  </a:moveTo>
                  <a:lnTo>
                    <a:pt x="10640456" y="2260600"/>
                  </a:lnTo>
                  <a:lnTo>
                    <a:pt x="10638674" y="2273300"/>
                  </a:lnTo>
                  <a:lnTo>
                    <a:pt x="10644586" y="2260600"/>
                  </a:lnTo>
                  <a:close/>
                </a:path>
                <a:path w="13808710" h="2324100">
                  <a:moveTo>
                    <a:pt x="10716699" y="2260600"/>
                  </a:moveTo>
                  <a:lnTo>
                    <a:pt x="10675177" y="2260600"/>
                  </a:lnTo>
                  <a:lnTo>
                    <a:pt x="10669526" y="2273300"/>
                  </a:lnTo>
                  <a:lnTo>
                    <a:pt x="10727333" y="2273300"/>
                  </a:lnTo>
                  <a:lnTo>
                    <a:pt x="10716699" y="2260600"/>
                  </a:lnTo>
                  <a:close/>
                </a:path>
                <a:path w="13808710" h="2324100">
                  <a:moveTo>
                    <a:pt x="10750714" y="2260600"/>
                  </a:moveTo>
                  <a:lnTo>
                    <a:pt x="10743717" y="2260600"/>
                  </a:lnTo>
                  <a:lnTo>
                    <a:pt x="10746061" y="2273300"/>
                  </a:lnTo>
                  <a:lnTo>
                    <a:pt x="10750714" y="2260600"/>
                  </a:lnTo>
                  <a:close/>
                </a:path>
                <a:path w="13808710" h="2324100">
                  <a:moveTo>
                    <a:pt x="10804629" y="2260600"/>
                  </a:moveTo>
                  <a:lnTo>
                    <a:pt x="10759745" y="2260600"/>
                  </a:lnTo>
                  <a:lnTo>
                    <a:pt x="10753812" y="2273300"/>
                  </a:lnTo>
                  <a:lnTo>
                    <a:pt x="10783187" y="2273300"/>
                  </a:lnTo>
                  <a:lnTo>
                    <a:pt x="10804629" y="2260600"/>
                  </a:lnTo>
                  <a:close/>
                </a:path>
                <a:path w="13808710" h="2324100">
                  <a:moveTo>
                    <a:pt x="10941962" y="2247900"/>
                  </a:moveTo>
                  <a:lnTo>
                    <a:pt x="10934166" y="2273300"/>
                  </a:lnTo>
                  <a:lnTo>
                    <a:pt x="10948946" y="2273300"/>
                  </a:lnTo>
                  <a:lnTo>
                    <a:pt x="10954300" y="2260600"/>
                  </a:lnTo>
                  <a:lnTo>
                    <a:pt x="10959514" y="2260600"/>
                  </a:lnTo>
                  <a:lnTo>
                    <a:pt x="10941962" y="2247900"/>
                  </a:lnTo>
                  <a:close/>
                </a:path>
                <a:path w="13808710" h="2324100">
                  <a:moveTo>
                    <a:pt x="11000319" y="2260600"/>
                  </a:moveTo>
                  <a:lnTo>
                    <a:pt x="10963034" y="2260600"/>
                  </a:lnTo>
                  <a:lnTo>
                    <a:pt x="10956553" y="2273300"/>
                  </a:lnTo>
                  <a:lnTo>
                    <a:pt x="11002478" y="2273300"/>
                  </a:lnTo>
                  <a:lnTo>
                    <a:pt x="11000319" y="2260600"/>
                  </a:lnTo>
                  <a:close/>
                </a:path>
                <a:path w="13808710" h="2324100">
                  <a:moveTo>
                    <a:pt x="11060930" y="2260600"/>
                  </a:moveTo>
                  <a:lnTo>
                    <a:pt x="11037271" y="2260600"/>
                  </a:lnTo>
                  <a:lnTo>
                    <a:pt x="11038404" y="2273300"/>
                  </a:lnTo>
                  <a:lnTo>
                    <a:pt x="11076418" y="2273300"/>
                  </a:lnTo>
                  <a:lnTo>
                    <a:pt x="11060930" y="2260600"/>
                  </a:lnTo>
                  <a:close/>
                </a:path>
                <a:path w="13808710" h="2324100">
                  <a:moveTo>
                    <a:pt x="11101489" y="2260600"/>
                  </a:moveTo>
                  <a:lnTo>
                    <a:pt x="11083741" y="2260600"/>
                  </a:lnTo>
                  <a:lnTo>
                    <a:pt x="11076418" y="2273300"/>
                  </a:lnTo>
                  <a:lnTo>
                    <a:pt x="11096105" y="2273300"/>
                  </a:lnTo>
                  <a:lnTo>
                    <a:pt x="11101489" y="2260600"/>
                  </a:lnTo>
                  <a:close/>
                </a:path>
                <a:path w="13808710" h="2324100">
                  <a:moveTo>
                    <a:pt x="11129498" y="2247900"/>
                  </a:moveTo>
                  <a:lnTo>
                    <a:pt x="11109529" y="2247900"/>
                  </a:lnTo>
                  <a:lnTo>
                    <a:pt x="11089669" y="2260600"/>
                  </a:lnTo>
                  <a:lnTo>
                    <a:pt x="11101489" y="2260600"/>
                  </a:lnTo>
                  <a:lnTo>
                    <a:pt x="11111843" y="2273300"/>
                  </a:lnTo>
                  <a:lnTo>
                    <a:pt x="11128900" y="2273300"/>
                  </a:lnTo>
                  <a:lnTo>
                    <a:pt x="11135749" y="2260600"/>
                  </a:lnTo>
                  <a:lnTo>
                    <a:pt x="11129498" y="2247900"/>
                  </a:lnTo>
                  <a:close/>
                </a:path>
                <a:path w="13808710" h="2324100">
                  <a:moveTo>
                    <a:pt x="11156189" y="2260600"/>
                  </a:moveTo>
                  <a:lnTo>
                    <a:pt x="11151982" y="2260600"/>
                  </a:lnTo>
                  <a:lnTo>
                    <a:pt x="11137208" y="2273300"/>
                  </a:lnTo>
                  <a:lnTo>
                    <a:pt x="11144774" y="2273300"/>
                  </a:lnTo>
                  <a:lnTo>
                    <a:pt x="11156189" y="2260600"/>
                  </a:lnTo>
                  <a:close/>
                </a:path>
                <a:path w="13808710" h="2324100">
                  <a:moveTo>
                    <a:pt x="11221934" y="2260600"/>
                  </a:moveTo>
                  <a:lnTo>
                    <a:pt x="11156189" y="2260600"/>
                  </a:lnTo>
                  <a:lnTo>
                    <a:pt x="11159134" y="2273300"/>
                  </a:lnTo>
                  <a:lnTo>
                    <a:pt x="11224998" y="2273300"/>
                  </a:lnTo>
                  <a:lnTo>
                    <a:pt x="11222906" y="2261468"/>
                  </a:lnTo>
                  <a:lnTo>
                    <a:pt x="11221934" y="2260600"/>
                  </a:lnTo>
                  <a:close/>
                </a:path>
                <a:path w="13808710" h="2324100">
                  <a:moveTo>
                    <a:pt x="11229196" y="2267085"/>
                  </a:moveTo>
                  <a:lnTo>
                    <a:pt x="11224998" y="2273300"/>
                  </a:lnTo>
                  <a:lnTo>
                    <a:pt x="11236155" y="2273300"/>
                  </a:lnTo>
                  <a:lnTo>
                    <a:pt x="11229196" y="2267085"/>
                  </a:lnTo>
                  <a:close/>
                </a:path>
                <a:path w="13808710" h="2324100">
                  <a:moveTo>
                    <a:pt x="11281077" y="2247900"/>
                  </a:moveTo>
                  <a:lnTo>
                    <a:pt x="11232414" y="2247900"/>
                  </a:lnTo>
                  <a:lnTo>
                    <a:pt x="11245317" y="2260600"/>
                  </a:lnTo>
                  <a:lnTo>
                    <a:pt x="11236155" y="2273300"/>
                  </a:lnTo>
                  <a:lnTo>
                    <a:pt x="11251856" y="2273300"/>
                  </a:lnTo>
                  <a:lnTo>
                    <a:pt x="11251537" y="2260600"/>
                  </a:lnTo>
                  <a:lnTo>
                    <a:pt x="11287588" y="2260600"/>
                  </a:lnTo>
                  <a:lnTo>
                    <a:pt x="11281077" y="2247900"/>
                  </a:lnTo>
                  <a:close/>
                </a:path>
                <a:path w="13808710" h="2324100">
                  <a:moveTo>
                    <a:pt x="11265722" y="2260600"/>
                  </a:moveTo>
                  <a:lnTo>
                    <a:pt x="11251537" y="2260600"/>
                  </a:lnTo>
                  <a:lnTo>
                    <a:pt x="11254509" y="2273300"/>
                  </a:lnTo>
                  <a:lnTo>
                    <a:pt x="11271630" y="2273300"/>
                  </a:lnTo>
                  <a:lnTo>
                    <a:pt x="11265722" y="2260600"/>
                  </a:lnTo>
                  <a:close/>
                </a:path>
                <a:path w="13808710" h="2324100">
                  <a:moveTo>
                    <a:pt x="11323447" y="2248280"/>
                  </a:moveTo>
                  <a:lnTo>
                    <a:pt x="11309765" y="2260600"/>
                  </a:lnTo>
                  <a:lnTo>
                    <a:pt x="11324380" y="2273300"/>
                  </a:lnTo>
                  <a:lnTo>
                    <a:pt x="11345369" y="2273300"/>
                  </a:lnTo>
                  <a:lnTo>
                    <a:pt x="11343523" y="2260600"/>
                  </a:lnTo>
                  <a:lnTo>
                    <a:pt x="11324571" y="2260600"/>
                  </a:lnTo>
                  <a:lnTo>
                    <a:pt x="11323447" y="2248280"/>
                  </a:lnTo>
                  <a:close/>
                </a:path>
                <a:path w="13808710" h="2324100">
                  <a:moveTo>
                    <a:pt x="11375979" y="2260600"/>
                  </a:moveTo>
                  <a:lnTo>
                    <a:pt x="11363900" y="2260600"/>
                  </a:lnTo>
                  <a:lnTo>
                    <a:pt x="11363356" y="2273300"/>
                  </a:lnTo>
                  <a:lnTo>
                    <a:pt x="11386574" y="2273300"/>
                  </a:lnTo>
                  <a:lnTo>
                    <a:pt x="11375979" y="2260600"/>
                  </a:lnTo>
                  <a:close/>
                </a:path>
                <a:path w="13808710" h="2324100">
                  <a:moveTo>
                    <a:pt x="11415825" y="2260600"/>
                  </a:moveTo>
                  <a:lnTo>
                    <a:pt x="11403207" y="2260600"/>
                  </a:lnTo>
                  <a:lnTo>
                    <a:pt x="11386574" y="2273300"/>
                  </a:lnTo>
                  <a:lnTo>
                    <a:pt x="11420103" y="2273300"/>
                  </a:lnTo>
                  <a:lnTo>
                    <a:pt x="11415825" y="2260600"/>
                  </a:lnTo>
                  <a:close/>
                </a:path>
                <a:path w="13808710" h="2324100">
                  <a:moveTo>
                    <a:pt x="11500626" y="2260600"/>
                  </a:moveTo>
                  <a:lnTo>
                    <a:pt x="11484479" y="2260600"/>
                  </a:lnTo>
                  <a:lnTo>
                    <a:pt x="11492367" y="2273300"/>
                  </a:lnTo>
                  <a:lnTo>
                    <a:pt x="11507056" y="2273300"/>
                  </a:lnTo>
                  <a:lnTo>
                    <a:pt x="11500626" y="2260600"/>
                  </a:lnTo>
                  <a:close/>
                </a:path>
                <a:path w="13808710" h="2324100">
                  <a:moveTo>
                    <a:pt x="11530040" y="2260600"/>
                  </a:moveTo>
                  <a:lnTo>
                    <a:pt x="11515738" y="2260600"/>
                  </a:lnTo>
                  <a:lnTo>
                    <a:pt x="11517827" y="2273300"/>
                  </a:lnTo>
                  <a:lnTo>
                    <a:pt x="11529275" y="2273300"/>
                  </a:lnTo>
                  <a:lnTo>
                    <a:pt x="11530040" y="2260600"/>
                  </a:lnTo>
                  <a:close/>
                </a:path>
                <a:path w="13808710" h="2324100">
                  <a:moveTo>
                    <a:pt x="11566457" y="2260600"/>
                  </a:moveTo>
                  <a:lnTo>
                    <a:pt x="11545023" y="2260600"/>
                  </a:lnTo>
                  <a:lnTo>
                    <a:pt x="11534753" y="2273300"/>
                  </a:lnTo>
                  <a:lnTo>
                    <a:pt x="11583817" y="2273300"/>
                  </a:lnTo>
                  <a:lnTo>
                    <a:pt x="11566457" y="2260600"/>
                  </a:lnTo>
                  <a:close/>
                </a:path>
                <a:path w="13808710" h="2324100">
                  <a:moveTo>
                    <a:pt x="11689663" y="2260600"/>
                  </a:moveTo>
                  <a:lnTo>
                    <a:pt x="11644344" y="2260600"/>
                  </a:lnTo>
                  <a:lnTo>
                    <a:pt x="11641967" y="2273300"/>
                  </a:lnTo>
                  <a:lnTo>
                    <a:pt x="11675880" y="2273300"/>
                  </a:lnTo>
                  <a:lnTo>
                    <a:pt x="11689663" y="2260600"/>
                  </a:lnTo>
                  <a:close/>
                </a:path>
                <a:path w="13808710" h="2324100">
                  <a:moveTo>
                    <a:pt x="11728898" y="2260600"/>
                  </a:moveTo>
                  <a:lnTo>
                    <a:pt x="11709449" y="2260600"/>
                  </a:lnTo>
                  <a:lnTo>
                    <a:pt x="11702842" y="2273300"/>
                  </a:lnTo>
                  <a:lnTo>
                    <a:pt x="11728264" y="2273300"/>
                  </a:lnTo>
                  <a:lnTo>
                    <a:pt x="11728898" y="2260600"/>
                  </a:lnTo>
                  <a:close/>
                </a:path>
                <a:path w="13808710" h="2324100">
                  <a:moveTo>
                    <a:pt x="11763134" y="2260600"/>
                  </a:moveTo>
                  <a:lnTo>
                    <a:pt x="11734213" y="2260600"/>
                  </a:lnTo>
                  <a:lnTo>
                    <a:pt x="11728264" y="2273300"/>
                  </a:lnTo>
                  <a:lnTo>
                    <a:pt x="11763751" y="2273300"/>
                  </a:lnTo>
                  <a:lnTo>
                    <a:pt x="11763134" y="2260600"/>
                  </a:lnTo>
                  <a:close/>
                </a:path>
                <a:path w="13808710" h="2324100">
                  <a:moveTo>
                    <a:pt x="11775192" y="2260600"/>
                  </a:moveTo>
                  <a:lnTo>
                    <a:pt x="11763134" y="2260600"/>
                  </a:lnTo>
                  <a:lnTo>
                    <a:pt x="11763751" y="2273300"/>
                  </a:lnTo>
                  <a:lnTo>
                    <a:pt x="11775259" y="2273300"/>
                  </a:lnTo>
                  <a:lnTo>
                    <a:pt x="11775192" y="2260600"/>
                  </a:lnTo>
                  <a:close/>
                </a:path>
                <a:path w="13808710" h="2324100">
                  <a:moveTo>
                    <a:pt x="11843481" y="2247900"/>
                  </a:moveTo>
                  <a:lnTo>
                    <a:pt x="11835256" y="2260600"/>
                  </a:lnTo>
                  <a:lnTo>
                    <a:pt x="11798131" y="2260600"/>
                  </a:lnTo>
                  <a:lnTo>
                    <a:pt x="11798860" y="2273300"/>
                  </a:lnTo>
                  <a:lnTo>
                    <a:pt x="11839676" y="2273300"/>
                  </a:lnTo>
                  <a:lnTo>
                    <a:pt x="11843481" y="2247900"/>
                  </a:lnTo>
                  <a:close/>
                </a:path>
                <a:path w="13808710" h="2324100">
                  <a:moveTo>
                    <a:pt x="11851132" y="2260600"/>
                  </a:moveTo>
                  <a:lnTo>
                    <a:pt x="11847005" y="2260600"/>
                  </a:lnTo>
                  <a:lnTo>
                    <a:pt x="11845219" y="2273300"/>
                  </a:lnTo>
                  <a:lnTo>
                    <a:pt x="11851132" y="2260600"/>
                  </a:lnTo>
                  <a:close/>
                </a:path>
                <a:path w="13808710" h="2324100">
                  <a:moveTo>
                    <a:pt x="11923244" y="2260600"/>
                  </a:moveTo>
                  <a:lnTo>
                    <a:pt x="11881723" y="2260600"/>
                  </a:lnTo>
                  <a:lnTo>
                    <a:pt x="11876071" y="2273300"/>
                  </a:lnTo>
                  <a:lnTo>
                    <a:pt x="11933882" y="2273300"/>
                  </a:lnTo>
                  <a:lnTo>
                    <a:pt x="11923244" y="2260600"/>
                  </a:lnTo>
                  <a:close/>
                </a:path>
                <a:path w="13808710" h="2324100">
                  <a:moveTo>
                    <a:pt x="11957264" y="2260600"/>
                  </a:moveTo>
                  <a:lnTo>
                    <a:pt x="11950263" y="2260600"/>
                  </a:lnTo>
                  <a:lnTo>
                    <a:pt x="11952606" y="2273300"/>
                  </a:lnTo>
                  <a:lnTo>
                    <a:pt x="11957264" y="2260600"/>
                  </a:lnTo>
                  <a:close/>
                </a:path>
                <a:path w="13808710" h="2324100">
                  <a:moveTo>
                    <a:pt x="12011178" y="2260600"/>
                  </a:moveTo>
                  <a:lnTo>
                    <a:pt x="11966291" y="2260600"/>
                  </a:lnTo>
                  <a:lnTo>
                    <a:pt x="11960360" y="2273300"/>
                  </a:lnTo>
                  <a:lnTo>
                    <a:pt x="11989736" y="2273300"/>
                  </a:lnTo>
                  <a:lnTo>
                    <a:pt x="12011178" y="2260600"/>
                  </a:lnTo>
                  <a:close/>
                </a:path>
                <a:path w="13808710" h="2324100">
                  <a:moveTo>
                    <a:pt x="12121541" y="2247900"/>
                  </a:moveTo>
                  <a:lnTo>
                    <a:pt x="12130126" y="2273300"/>
                  </a:lnTo>
                  <a:lnTo>
                    <a:pt x="12145373" y="2273300"/>
                  </a:lnTo>
                  <a:lnTo>
                    <a:pt x="12132002" y="2260600"/>
                  </a:lnTo>
                  <a:lnTo>
                    <a:pt x="12132134" y="2260600"/>
                  </a:lnTo>
                  <a:lnTo>
                    <a:pt x="12121541" y="2247900"/>
                  </a:lnTo>
                  <a:close/>
                </a:path>
                <a:path w="13808710" h="2324100">
                  <a:moveTo>
                    <a:pt x="12148221" y="2260600"/>
                  </a:moveTo>
                  <a:lnTo>
                    <a:pt x="12145671" y="2260600"/>
                  </a:lnTo>
                  <a:lnTo>
                    <a:pt x="12150029" y="2273300"/>
                  </a:lnTo>
                  <a:lnTo>
                    <a:pt x="12153883" y="2273300"/>
                  </a:lnTo>
                  <a:lnTo>
                    <a:pt x="12148221" y="2260600"/>
                  </a:lnTo>
                  <a:close/>
                </a:path>
                <a:path w="13808710" h="2324100">
                  <a:moveTo>
                    <a:pt x="12201085" y="2260600"/>
                  </a:moveTo>
                  <a:lnTo>
                    <a:pt x="12189902" y="2260600"/>
                  </a:lnTo>
                  <a:lnTo>
                    <a:pt x="12171773" y="2273300"/>
                  </a:lnTo>
                  <a:lnTo>
                    <a:pt x="12194660" y="2273300"/>
                  </a:lnTo>
                  <a:lnTo>
                    <a:pt x="12201085" y="2260600"/>
                  </a:lnTo>
                  <a:close/>
                </a:path>
                <a:path w="13808710" h="2324100">
                  <a:moveTo>
                    <a:pt x="12201085" y="2260600"/>
                  </a:moveTo>
                  <a:lnTo>
                    <a:pt x="12194660" y="2273300"/>
                  </a:lnTo>
                  <a:lnTo>
                    <a:pt x="12196670" y="2273300"/>
                  </a:lnTo>
                  <a:lnTo>
                    <a:pt x="12201085" y="2260600"/>
                  </a:lnTo>
                  <a:close/>
                </a:path>
                <a:path w="13808710" h="2324100">
                  <a:moveTo>
                    <a:pt x="12225003" y="2260600"/>
                  </a:moveTo>
                  <a:lnTo>
                    <a:pt x="12201085" y="2260600"/>
                  </a:lnTo>
                  <a:lnTo>
                    <a:pt x="12196670" y="2273300"/>
                  </a:lnTo>
                  <a:lnTo>
                    <a:pt x="12217559" y="2273300"/>
                  </a:lnTo>
                  <a:lnTo>
                    <a:pt x="12225003" y="2260600"/>
                  </a:lnTo>
                  <a:close/>
                </a:path>
                <a:path w="13808710" h="2324100">
                  <a:moveTo>
                    <a:pt x="12266229" y="2260600"/>
                  </a:moveTo>
                  <a:lnTo>
                    <a:pt x="12265045" y="2260600"/>
                  </a:lnTo>
                  <a:lnTo>
                    <a:pt x="12260720" y="2273300"/>
                  </a:lnTo>
                  <a:lnTo>
                    <a:pt x="12269560" y="2273300"/>
                  </a:lnTo>
                  <a:lnTo>
                    <a:pt x="12266229" y="2260600"/>
                  </a:lnTo>
                  <a:close/>
                </a:path>
                <a:path w="13808710" h="2324100">
                  <a:moveTo>
                    <a:pt x="12315239" y="2260600"/>
                  </a:moveTo>
                  <a:lnTo>
                    <a:pt x="12303731" y="2260600"/>
                  </a:lnTo>
                  <a:lnTo>
                    <a:pt x="12280322" y="2273300"/>
                  </a:lnTo>
                  <a:lnTo>
                    <a:pt x="12313219" y="2273300"/>
                  </a:lnTo>
                  <a:lnTo>
                    <a:pt x="12315239" y="2260600"/>
                  </a:lnTo>
                  <a:close/>
                </a:path>
                <a:path w="13808710" h="2324100">
                  <a:moveTo>
                    <a:pt x="12347888" y="2260600"/>
                  </a:moveTo>
                  <a:lnTo>
                    <a:pt x="12328132" y="2260600"/>
                  </a:lnTo>
                  <a:lnTo>
                    <a:pt x="12318655" y="2273300"/>
                  </a:lnTo>
                  <a:lnTo>
                    <a:pt x="12345154" y="2273300"/>
                  </a:lnTo>
                  <a:lnTo>
                    <a:pt x="12347888" y="2260600"/>
                  </a:lnTo>
                  <a:close/>
                </a:path>
                <a:path w="13808710" h="2324100">
                  <a:moveTo>
                    <a:pt x="12423895" y="2260600"/>
                  </a:moveTo>
                  <a:lnTo>
                    <a:pt x="12410056" y="2260600"/>
                  </a:lnTo>
                  <a:lnTo>
                    <a:pt x="12412391" y="2273300"/>
                  </a:lnTo>
                  <a:lnTo>
                    <a:pt x="12424385" y="2273300"/>
                  </a:lnTo>
                  <a:lnTo>
                    <a:pt x="12423895" y="2260600"/>
                  </a:lnTo>
                  <a:close/>
                </a:path>
                <a:path w="13808710" h="2324100">
                  <a:moveTo>
                    <a:pt x="12450919" y="2260600"/>
                  </a:moveTo>
                  <a:lnTo>
                    <a:pt x="12449016" y="2260600"/>
                  </a:lnTo>
                  <a:lnTo>
                    <a:pt x="12442632" y="2273300"/>
                  </a:lnTo>
                  <a:lnTo>
                    <a:pt x="12453437" y="2273300"/>
                  </a:lnTo>
                  <a:lnTo>
                    <a:pt x="12450919" y="2260600"/>
                  </a:lnTo>
                  <a:close/>
                </a:path>
                <a:path w="13808710" h="2324100">
                  <a:moveTo>
                    <a:pt x="12479828" y="2260600"/>
                  </a:moveTo>
                  <a:lnTo>
                    <a:pt x="12466972" y="2260600"/>
                  </a:lnTo>
                  <a:lnTo>
                    <a:pt x="12459652" y="2273300"/>
                  </a:lnTo>
                  <a:lnTo>
                    <a:pt x="12496750" y="2273300"/>
                  </a:lnTo>
                  <a:lnTo>
                    <a:pt x="12479828" y="2260600"/>
                  </a:lnTo>
                  <a:close/>
                </a:path>
                <a:path w="13808710" h="2324100">
                  <a:moveTo>
                    <a:pt x="12515787" y="2260600"/>
                  </a:moveTo>
                  <a:lnTo>
                    <a:pt x="12506964" y="2260600"/>
                  </a:lnTo>
                  <a:lnTo>
                    <a:pt x="12496750" y="2273300"/>
                  </a:lnTo>
                  <a:lnTo>
                    <a:pt x="12511424" y="2273300"/>
                  </a:lnTo>
                  <a:lnTo>
                    <a:pt x="12515787" y="2260600"/>
                  </a:lnTo>
                  <a:close/>
                </a:path>
                <a:path w="13808710" h="2324100">
                  <a:moveTo>
                    <a:pt x="12517487" y="2247900"/>
                  </a:moveTo>
                  <a:lnTo>
                    <a:pt x="12506158" y="2260600"/>
                  </a:lnTo>
                  <a:lnTo>
                    <a:pt x="12523325" y="2260600"/>
                  </a:lnTo>
                  <a:lnTo>
                    <a:pt x="12522137" y="2273300"/>
                  </a:lnTo>
                  <a:lnTo>
                    <a:pt x="12526575" y="2273300"/>
                  </a:lnTo>
                  <a:lnTo>
                    <a:pt x="12528629" y="2260600"/>
                  </a:lnTo>
                  <a:lnTo>
                    <a:pt x="12517487" y="2247900"/>
                  </a:lnTo>
                  <a:close/>
                </a:path>
                <a:path w="13808710" h="2324100">
                  <a:moveTo>
                    <a:pt x="12559923" y="2260600"/>
                  </a:moveTo>
                  <a:lnTo>
                    <a:pt x="12554830" y="2260600"/>
                  </a:lnTo>
                  <a:lnTo>
                    <a:pt x="12537971" y="2273300"/>
                  </a:lnTo>
                  <a:lnTo>
                    <a:pt x="12552018" y="2273300"/>
                  </a:lnTo>
                  <a:lnTo>
                    <a:pt x="12559923" y="2260600"/>
                  </a:lnTo>
                  <a:close/>
                </a:path>
                <a:path w="13808710" h="2324100">
                  <a:moveTo>
                    <a:pt x="12569161" y="2260600"/>
                  </a:moveTo>
                  <a:lnTo>
                    <a:pt x="12559923" y="2260600"/>
                  </a:lnTo>
                  <a:lnTo>
                    <a:pt x="12556062" y="2273300"/>
                  </a:lnTo>
                  <a:lnTo>
                    <a:pt x="12573616" y="2273300"/>
                  </a:lnTo>
                  <a:lnTo>
                    <a:pt x="12569161" y="2260600"/>
                  </a:lnTo>
                  <a:close/>
                </a:path>
                <a:path w="13808710" h="2324100">
                  <a:moveTo>
                    <a:pt x="12606029" y="2264447"/>
                  </a:moveTo>
                  <a:lnTo>
                    <a:pt x="12594035" y="2273300"/>
                  </a:lnTo>
                  <a:lnTo>
                    <a:pt x="12604993" y="2273300"/>
                  </a:lnTo>
                  <a:lnTo>
                    <a:pt x="12606029" y="2264447"/>
                  </a:lnTo>
                  <a:close/>
                </a:path>
                <a:path w="13808710" h="2324100">
                  <a:moveTo>
                    <a:pt x="12751781" y="2247900"/>
                  </a:moveTo>
                  <a:lnTo>
                    <a:pt x="12743986" y="2273300"/>
                  </a:lnTo>
                  <a:lnTo>
                    <a:pt x="12758765" y="2273300"/>
                  </a:lnTo>
                  <a:lnTo>
                    <a:pt x="12764119" y="2260600"/>
                  </a:lnTo>
                  <a:lnTo>
                    <a:pt x="12769333" y="2260600"/>
                  </a:lnTo>
                  <a:lnTo>
                    <a:pt x="12751781" y="2247900"/>
                  </a:lnTo>
                  <a:close/>
                </a:path>
                <a:path w="13808710" h="2324100">
                  <a:moveTo>
                    <a:pt x="12810138" y="2260600"/>
                  </a:moveTo>
                  <a:lnTo>
                    <a:pt x="12772853" y="2260600"/>
                  </a:lnTo>
                  <a:lnTo>
                    <a:pt x="12766373" y="2273300"/>
                  </a:lnTo>
                  <a:lnTo>
                    <a:pt x="12812297" y="2273300"/>
                  </a:lnTo>
                  <a:lnTo>
                    <a:pt x="12810138" y="2260600"/>
                  </a:lnTo>
                  <a:close/>
                </a:path>
                <a:path w="13808710" h="2324100">
                  <a:moveTo>
                    <a:pt x="12870749" y="2260600"/>
                  </a:moveTo>
                  <a:lnTo>
                    <a:pt x="12847090" y="2260600"/>
                  </a:lnTo>
                  <a:lnTo>
                    <a:pt x="12848224" y="2273300"/>
                  </a:lnTo>
                  <a:lnTo>
                    <a:pt x="12886237" y="2273300"/>
                  </a:lnTo>
                  <a:lnTo>
                    <a:pt x="12870749" y="2260600"/>
                  </a:lnTo>
                  <a:close/>
                </a:path>
                <a:path w="13808710" h="2324100">
                  <a:moveTo>
                    <a:pt x="12911308" y="2260600"/>
                  </a:moveTo>
                  <a:lnTo>
                    <a:pt x="12893560" y="2260600"/>
                  </a:lnTo>
                  <a:lnTo>
                    <a:pt x="12886237" y="2273300"/>
                  </a:lnTo>
                  <a:lnTo>
                    <a:pt x="12905925" y="2273300"/>
                  </a:lnTo>
                  <a:lnTo>
                    <a:pt x="12911308" y="2260600"/>
                  </a:lnTo>
                  <a:close/>
                </a:path>
                <a:path w="13808710" h="2324100">
                  <a:moveTo>
                    <a:pt x="12939317" y="2247900"/>
                  </a:moveTo>
                  <a:lnTo>
                    <a:pt x="12919348" y="2247900"/>
                  </a:lnTo>
                  <a:lnTo>
                    <a:pt x="12899488" y="2260600"/>
                  </a:lnTo>
                  <a:lnTo>
                    <a:pt x="12911308" y="2260600"/>
                  </a:lnTo>
                  <a:lnTo>
                    <a:pt x="12921662" y="2273300"/>
                  </a:lnTo>
                  <a:lnTo>
                    <a:pt x="12938183" y="2273300"/>
                  </a:lnTo>
                  <a:lnTo>
                    <a:pt x="12945569" y="2260600"/>
                  </a:lnTo>
                  <a:lnTo>
                    <a:pt x="12939317" y="2247900"/>
                  </a:lnTo>
                  <a:close/>
                </a:path>
                <a:path w="13808710" h="2324100">
                  <a:moveTo>
                    <a:pt x="12966008" y="2260600"/>
                  </a:moveTo>
                  <a:lnTo>
                    <a:pt x="12960741" y="2260600"/>
                  </a:lnTo>
                  <a:lnTo>
                    <a:pt x="12945718" y="2273300"/>
                  </a:lnTo>
                  <a:lnTo>
                    <a:pt x="12954593" y="2273300"/>
                  </a:lnTo>
                  <a:lnTo>
                    <a:pt x="12966008" y="2260600"/>
                  </a:lnTo>
                  <a:close/>
                </a:path>
                <a:path w="13808710" h="2324100">
                  <a:moveTo>
                    <a:pt x="13056216" y="2260600"/>
                  </a:moveTo>
                  <a:lnTo>
                    <a:pt x="12966008" y="2260600"/>
                  </a:lnTo>
                  <a:lnTo>
                    <a:pt x="12968953" y="2273300"/>
                  </a:lnTo>
                  <a:lnTo>
                    <a:pt x="13060665" y="2273300"/>
                  </a:lnTo>
                  <a:lnTo>
                    <a:pt x="13057932" y="2261752"/>
                  </a:lnTo>
                  <a:lnTo>
                    <a:pt x="13056216" y="2260600"/>
                  </a:lnTo>
                  <a:close/>
                </a:path>
                <a:path w="13808710" h="2324100">
                  <a:moveTo>
                    <a:pt x="13066117" y="2267247"/>
                  </a:moveTo>
                  <a:lnTo>
                    <a:pt x="13060665" y="2273300"/>
                  </a:lnTo>
                  <a:lnTo>
                    <a:pt x="13075130" y="2273300"/>
                  </a:lnTo>
                  <a:lnTo>
                    <a:pt x="13066117" y="2267247"/>
                  </a:lnTo>
                  <a:close/>
                </a:path>
                <a:path w="13808710" h="2324100">
                  <a:moveTo>
                    <a:pt x="13119417" y="2247900"/>
                  </a:moveTo>
                  <a:lnTo>
                    <a:pt x="13068883" y="2247900"/>
                  </a:lnTo>
                  <a:lnTo>
                    <a:pt x="13087135" y="2260600"/>
                  </a:lnTo>
                  <a:lnTo>
                    <a:pt x="13075130" y="2273300"/>
                  </a:lnTo>
                  <a:lnTo>
                    <a:pt x="13095530" y="2273300"/>
                  </a:lnTo>
                  <a:lnTo>
                    <a:pt x="13095062" y="2260600"/>
                  </a:lnTo>
                  <a:lnTo>
                    <a:pt x="13104055" y="2260600"/>
                  </a:lnTo>
                  <a:lnTo>
                    <a:pt x="13119417" y="2247900"/>
                  </a:lnTo>
                  <a:close/>
                </a:path>
                <a:path w="13808710" h="2324100">
                  <a:moveTo>
                    <a:pt x="13114533" y="2260600"/>
                  </a:moveTo>
                  <a:lnTo>
                    <a:pt x="13095062" y="2260600"/>
                  </a:lnTo>
                  <a:lnTo>
                    <a:pt x="13098881" y="2273300"/>
                  </a:lnTo>
                  <a:lnTo>
                    <a:pt x="13115374" y="2273300"/>
                  </a:lnTo>
                  <a:lnTo>
                    <a:pt x="13114533" y="2260600"/>
                  </a:lnTo>
                  <a:close/>
                </a:path>
                <a:path w="13808710" h="2324100">
                  <a:moveTo>
                    <a:pt x="13203997" y="2260600"/>
                  </a:moveTo>
                  <a:lnTo>
                    <a:pt x="13181031" y="2260600"/>
                  </a:lnTo>
                  <a:lnTo>
                    <a:pt x="13174528" y="2273300"/>
                  </a:lnTo>
                  <a:lnTo>
                    <a:pt x="13213694" y="2273300"/>
                  </a:lnTo>
                  <a:lnTo>
                    <a:pt x="13203997" y="2260600"/>
                  </a:lnTo>
                  <a:close/>
                </a:path>
                <a:path w="13808710" h="2324100">
                  <a:moveTo>
                    <a:pt x="13228353" y="2247900"/>
                  </a:moveTo>
                  <a:lnTo>
                    <a:pt x="13223089" y="2260600"/>
                  </a:lnTo>
                  <a:lnTo>
                    <a:pt x="13222798" y="2260600"/>
                  </a:lnTo>
                  <a:lnTo>
                    <a:pt x="13213694" y="2273300"/>
                  </a:lnTo>
                  <a:lnTo>
                    <a:pt x="13246557" y="2273300"/>
                  </a:lnTo>
                  <a:lnTo>
                    <a:pt x="13235853" y="2260600"/>
                  </a:lnTo>
                  <a:lnTo>
                    <a:pt x="13228353" y="2247900"/>
                  </a:lnTo>
                  <a:close/>
                </a:path>
                <a:path w="13808710" h="2324100">
                  <a:moveTo>
                    <a:pt x="13520922" y="2247900"/>
                  </a:moveTo>
                  <a:lnTo>
                    <a:pt x="13378337" y="2247900"/>
                  </a:lnTo>
                  <a:lnTo>
                    <a:pt x="13376312" y="2260600"/>
                  </a:lnTo>
                  <a:lnTo>
                    <a:pt x="13370435" y="2260600"/>
                  </a:lnTo>
                  <a:lnTo>
                    <a:pt x="13369388" y="2273300"/>
                  </a:lnTo>
                  <a:lnTo>
                    <a:pt x="13474087" y="2273300"/>
                  </a:lnTo>
                  <a:lnTo>
                    <a:pt x="13497051" y="2260600"/>
                  </a:lnTo>
                  <a:lnTo>
                    <a:pt x="13520922" y="2247900"/>
                  </a:lnTo>
                  <a:close/>
                </a:path>
                <a:path w="13808710" h="2324100">
                  <a:moveTo>
                    <a:pt x="13072105" y="2260600"/>
                  </a:moveTo>
                  <a:lnTo>
                    <a:pt x="13057660" y="2260600"/>
                  </a:lnTo>
                  <a:lnTo>
                    <a:pt x="13057932" y="2261752"/>
                  </a:lnTo>
                  <a:lnTo>
                    <a:pt x="13066117" y="2267247"/>
                  </a:lnTo>
                  <a:lnTo>
                    <a:pt x="13072105" y="2260600"/>
                  </a:lnTo>
                  <a:close/>
                </a:path>
                <a:path w="13808710" h="2324100">
                  <a:moveTo>
                    <a:pt x="11233576" y="2260600"/>
                  </a:moveTo>
                  <a:lnTo>
                    <a:pt x="11222763" y="2260600"/>
                  </a:lnTo>
                  <a:lnTo>
                    <a:pt x="11222917" y="2261477"/>
                  </a:lnTo>
                  <a:lnTo>
                    <a:pt x="11229196" y="2267085"/>
                  </a:lnTo>
                  <a:lnTo>
                    <a:pt x="11233576" y="2260600"/>
                  </a:lnTo>
                  <a:close/>
                </a:path>
                <a:path w="13808710" h="2324100">
                  <a:moveTo>
                    <a:pt x="10027031" y="2260600"/>
                  </a:moveTo>
                  <a:lnTo>
                    <a:pt x="10016213" y="2260600"/>
                  </a:lnTo>
                  <a:lnTo>
                    <a:pt x="10016373" y="2261477"/>
                  </a:lnTo>
                  <a:lnTo>
                    <a:pt x="10022651" y="2267083"/>
                  </a:lnTo>
                  <a:lnTo>
                    <a:pt x="10027031" y="2260600"/>
                  </a:lnTo>
                  <a:close/>
                </a:path>
                <a:path w="13808710" h="2324100">
                  <a:moveTo>
                    <a:pt x="2184476" y="2260600"/>
                  </a:moveTo>
                  <a:lnTo>
                    <a:pt x="2173659" y="2260600"/>
                  </a:lnTo>
                  <a:lnTo>
                    <a:pt x="2173821" y="2261477"/>
                  </a:lnTo>
                  <a:lnTo>
                    <a:pt x="2180097" y="2267082"/>
                  </a:lnTo>
                  <a:lnTo>
                    <a:pt x="2184476" y="2260600"/>
                  </a:lnTo>
                  <a:close/>
                </a:path>
                <a:path w="13808710" h="2324100">
                  <a:moveTo>
                    <a:pt x="4597569" y="2260600"/>
                  </a:moveTo>
                  <a:lnTo>
                    <a:pt x="4586752" y="2260600"/>
                  </a:lnTo>
                  <a:lnTo>
                    <a:pt x="4586914" y="2261477"/>
                  </a:lnTo>
                  <a:lnTo>
                    <a:pt x="4593190" y="2267082"/>
                  </a:lnTo>
                  <a:lnTo>
                    <a:pt x="4597569" y="2260600"/>
                  </a:lnTo>
                  <a:close/>
                </a:path>
                <a:path w="13808710" h="2324100">
                  <a:moveTo>
                    <a:pt x="7010662" y="2260600"/>
                  </a:moveTo>
                  <a:lnTo>
                    <a:pt x="6999844" y="2260600"/>
                  </a:lnTo>
                  <a:lnTo>
                    <a:pt x="7000008" y="2261477"/>
                  </a:lnTo>
                  <a:lnTo>
                    <a:pt x="7006283" y="2267082"/>
                  </a:lnTo>
                  <a:lnTo>
                    <a:pt x="7010662" y="2260600"/>
                  </a:lnTo>
                  <a:close/>
                </a:path>
                <a:path w="13808710" h="2324100">
                  <a:moveTo>
                    <a:pt x="8217207" y="2260600"/>
                  </a:moveTo>
                  <a:lnTo>
                    <a:pt x="8206394" y="2260600"/>
                  </a:lnTo>
                  <a:lnTo>
                    <a:pt x="8206554" y="2261477"/>
                  </a:lnTo>
                  <a:lnTo>
                    <a:pt x="8212829" y="2267081"/>
                  </a:lnTo>
                  <a:lnTo>
                    <a:pt x="8217207" y="2260600"/>
                  </a:lnTo>
                  <a:close/>
                </a:path>
                <a:path w="13808710" h="2324100">
                  <a:moveTo>
                    <a:pt x="5368258" y="2251512"/>
                  </a:moveTo>
                  <a:lnTo>
                    <a:pt x="5366748" y="2264450"/>
                  </a:lnTo>
                  <a:lnTo>
                    <a:pt x="5371965" y="2260600"/>
                  </a:lnTo>
                  <a:lnTo>
                    <a:pt x="5368258" y="2251512"/>
                  </a:lnTo>
                  <a:close/>
                </a:path>
                <a:path w="13808710" h="2324100">
                  <a:moveTo>
                    <a:pt x="6574805" y="2251529"/>
                  </a:moveTo>
                  <a:lnTo>
                    <a:pt x="6573298" y="2264447"/>
                  </a:lnTo>
                  <a:lnTo>
                    <a:pt x="6578510" y="2260600"/>
                  </a:lnTo>
                  <a:lnTo>
                    <a:pt x="6574805" y="2251529"/>
                  </a:lnTo>
                  <a:close/>
                </a:path>
                <a:path w="13808710" h="2324100">
                  <a:moveTo>
                    <a:pt x="12607541" y="2251529"/>
                  </a:moveTo>
                  <a:lnTo>
                    <a:pt x="12606029" y="2264447"/>
                  </a:lnTo>
                  <a:lnTo>
                    <a:pt x="12611242" y="2260600"/>
                  </a:lnTo>
                  <a:lnTo>
                    <a:pt x="12607541" y="2251529"/>
                  </a:lnTo>
                  <a:close/>
                </a:path>
                <a:path w="13808710" h="2324100">
                  <a:moveTo>
                    <a:pt x="1145347" y="2251526"/>
                  </a:moveTo>
                  <a:lnTo>
                    <a:pt x="1143838" y="2264447"/>
                  </a:lnTo>
                  <a:lnTo>
                    <a:pt x="1149050" y="2260600"/>
                  </a:lnTo>
                  <a:lnTo>
                    <a:pt x="1145347" y="2251526"/>
                  </a:lnTo>
                  <a:close/>
                </a:path>
                <a:path w="13808710" h="2324100">
                  <a:moveTo>
                    <a:pt x="3558440" y="2251526"/>
                  </a:moveTo>
                  <a:lnTo>
                    <a:pt x="3556931" y="2264447"/>
                  </a:lnTo>
                  <a:lnTo>
                    <a:pt x="3562143" y="2260600"/>
                  </a:lnTo>
                  <a:lnTo>
                    <a:pt x="3558440" y="2251526"/>
                  </a:lnTo>
                  <a:close/>
                </a:path>
                <a:path w="13808710" h="2324100">
                  <a:moveTo>
                    <a:pt x="9591174" y="2251532"/>
                  </a:moveTo>
                  <a:lnTo>
                    <a:pt x="9589668" y="2264441"/>
                  </a:lnTo>
                  <a:lnTo>
                    <a:pt x="9594873" y="2260600"/>
                  </a:lnTo>
                  <a:lnTo>
                    <a:pt x="9591174" y="2251532"/>
                  </a:lnTo>
                  <a:close/>
                </a:path>
                <a:path w="13808710" h="2324100">
                  <a:moveTo>
                    <a:pt x="307374" y="2235200"/>
                  </a:moveTo>
                  <a:lnTo>
                    <a:pt x="303299" y="2235200"/>
                  </a:lnTo>
                  <a:lnTo>
                    <a:pt x="305196" y="2260600"/>
                  </a:lnTo>
                  <a:lnTo>
                    <a:pt x="462450" y="2260600"/>
                  </a:lnTo>
                  <a:lnTo>
                    <a:pt x="443319" y="2247900"/>
                  </a:lnTo>
                  <a:lnTo>
                    <a:pt x="317850" y="2247900"/>
                  </a:lnTo>
                  <a:lnTo>
                    <a:pt x="307374" y="2235200"/>
                  </a:lnTo>
                  <a:close/>
                </a:path>
                <a:path w="13808710" h="2324100">
                  <a:moveTo>
                    <a:pt x="479228" y="2235200"/>
                  </a:moveTo>
                  <a:lnTo>
                    <a:pt x="470093" y="2247900"/>
                  </a:lnTo>
                  <a:lnTo>
                    <a:pt x="467937" y="2247900"/>
                  </a:lnTo>
                  <a:lnTo>
                    <a:pt x="462450" y="2260600"/>
                  </a:lnTo>
                  <a:lnTo>
                    <a:pt x="488299" y="2260600"/>
                  </a:lnTo>
                  <a:lnTo>
                    <a:pt x="481942" y="2247900"/>
                  </a:lnTo>
                  <a:lnTo>
                    <a:pt x="479228" y="2235200"/>
                  </a:lnTo>
                  <a:close/>
                </a:path>
                <a:path w="13808710" h="2324100">
                  <a:moveTo>
                    <a:pt x="495824" y="2247900"/>
                  </a:moveTo>
                  <a:lnTo>
                    <a:pt x="488671" y="2247900"/>
                  </a:lnTo>
                  <a:lnTo>
                    <a:pt x="490576" y="2260600"/>
                  </a:lnTo>
                  <a:lnTo>
                    <a:pt x="495824" y="2247900"/>
                  </a:lnTo>
                  <a:close/>
                </a:path>
                <a:path w="13808710" h="2324100">
                  <a:moveTo>
                    <a:pt x="521261" y="2235200"/>
                  </a:moveTo>
                  <a:lnTo>
                    <a:pt x="502439" y="2247900"/>
                  </a:lnTo>
                  <a:lnTo>
                    <a:pt x="495923" y="2260600"/>
                  </a:lnTo>
                  <a:lnTo>
                    <a:pt x="534107" y="2260600"/>
                  </a:lnTo>
                  <a:lnTo>
                    <a:pt x="533843" y="2247900"/>
                  </a:lnTo>
                  <a:lnTo>
                    <a:pt x="530645" y="2247900"/>
                  </a:lnTo>
                  <a:lnTo>
                    <a:pt x="521261" y="2235200"/>
                  </a:lnTo>
                  <a:close/>
                </a:path>
                <a:path w="13808710" h="2324100">
                  <a:moveTo>
                    <a:pt x="632956" y="2247900"/>
                  </a:moveTo>
                  <a:lnTo>
                    <a:pt x="624538" y="2247900"/>
                  </a:lnTo>
                  <a:lnTo>
                    <a:pt x="622203" y="2260600"/>
                  </a:lnTo>
                  <a:lnTo>
                    <a:pt x="662011" y="2260600"/>
                  </a:lnTo>
                  <a:lnTo>
                    <a:pt x="632956" y="2247900"/>
                  </a:lnTo>
                  <a:close/>
                </a:path>
                <a:path w="13808710" h="2324100">
                  <a:moveTo>
                    <a:pt x="699303" y="2247900"/>
                  </a:moveTo>
                  <a:lnTo>
                    <a:pt x="676431" y="2247900"/>
                  </a:lnTo>
                  <a:lnTo>
                    <a:pt x="696362" y="2260600"/>
                  </a:lnTo>
                  <a:lnTo>
                    <a:pt x="704098" y="2260600"/>
                  </a:lnTo>
                  <a:lnTo>
                    <a:pt x="699303" y="2247900"/>
                  </a:lnTo>
                  <a:close/>
                </a:path>
                <a:path w="13808710" h="2324100">
                  <a:moveTo>
                    <a:pt x="730013" y="2247900"/>
                  </a:moveTo>
                  <a:lnTo>
                    <a:pt x="722911" y="2247900"/>
                  </a:lnTo>
                  <a:lnTo>
                    <a:pt x="721964" y="2260600"/>
                  </a:lnTo>
                  <a:lnTo>
                    <a:pt x="733655" y="2260600"/>
                  </a:lnTo>
                  <a:lnTo>
                    <a:pt x="730013" y="2247900"/>
                  </a:lnTo>
                  <a:close/>
                </a:path>
                <a:path w="13808710" h="2324100">
                  <a:moveTo>
                    <a:pt x="769144" y="2247900"/>
                  </a:moveTo>
                  <a:lnTo>
                    <a:pt x="749383" y="2247900"/>
                  </a:lnTo>
                  <a:lnTo>
                    <a:pt x="758752" y="2260600"/>
                  </a:lnTo>
                  <a:lnTo>
                    <a:pt x="773317" y="2260600"/>
                  </a:lnTo>
                  <a:lnTo>
                    <a:pt x="769144" y="2247900"/>
                  </a:lnTo>
                  <a:close/>
                </a:path>
                <a:path w="13808710" h="2324100">
                  <a:moveTo>
                    <a:pt x="827133" y="2247900"/>
                  </a:moveTo>
                  <a:lnTo>
                    <a:pt x="816844" y="2247900"/>
                  </a:lnTo>
                  <a:lnTo>
                    <a:pt x="817107" y="2260600"/>
                  </a:lnTo>
                  <a:lnTo>
                    <a:pt x="832408" y="2260600"/>
                  </a:lnTo>
                  <a:lnTo>
                    <a:pt x="827133" y="2247900"/>
                  </a:lnTo>
                  <a:close/>
                </a:path>
                <a:path w="13808710" h="2324100">
                  <a:moveTo>
                    <a:pt x="851382" y="2247900"/>
                  </a:moveTo>
                  <a:lnTo>
                    <a:pt x="846520" y="2247900"/>
                  </a:lnTo>
                  <a:lnTo>
                    <a:pt x="846405" y="2260600"/>
                  </a:lnTo>
                  <a:lnTo>
                    <a:pt x="859839" y="2260600"/>
                  </a:lnTo>
                  <a:lnTo>
                    <a:pt x="851382" y="2247900"/>
                  </a:lnTo>
                  <a:close/>
                </a:path>
                <a:path w="13808710" h="2324100">
                  <a:moveTo>
                    <a:pt x="927925" y="2247900"/>
                  </a:moveTo>
                  <a:lnTo>
                    <a:pt x="921538" y="2247900"/>
                  </a:lnTo>
                  <a:lnTo>
                    <a:pt x="924772" y="2260600"/>
                  </a:lnTo>
                  <a:lnTo>
                    <a:pt x="927925" y="2247900"/>
                  </a:lnTo>
                  <a:close/>
                </a:path>
                <a:path w="13808710" h="2324100">
                  <a:moveTo>
                    <a:pt x="945571" y="2247900"/>
                  </a:moveTo>
                  <a:lnTo>
                    <a:pt x="933731" y="2260600"/>
                  </a:lnTo>
                  <a:lnTo>
                    <a:pt x="948468" y="2260600"/>
                  </a:lnTo>
                  <a:lnTo>
                    <a:pt x="945571" y="2247900"/>
                  </a:lnTo>
                  <a:close/>
                </a:path>
                <a:path w="13808710" h="2324100">
                  <a:moveTo>
                    <a:pt x="980605" y="2247900"/>
                  </a:moveTo>
                  <a:lnTo>
                    <a:pt x="976710" y="2247900"/>
                  </a:lnTo>
                  <a:lnTo>
                    <a:pt x="976152" y="2260600"/>
                  </a:lnTo>
                  <a:lnTo>
                    <a:pt x="977821" y="2260600"/>
                  </a:lnTo>
                  <a:lnTo>
                    <a:pt x="980605" y="2247900"/>
                  </a:lnTo>
                  <a:close/>
                </a:path>
                <a:path w="13808710" h="2324100">
                  <a:moveTo>
                    <a:pt x="1030712" y="2247900"/>
                  </a:moveTo>
                  <a:lnTo>
                    <a:pt x="1025956" y="2247900"/>
                  </a:lnTo>
                  <a:lnTo>
                    <a:pt x="1024703" y="2260600"/>
                  </a:lnTo>
                  <a:lnTo>
                    <a:pt x="1030712" y="2247900"/>
                  </a:lnTo>
                  <a:close/>
                </a:path>
                <a:path w="13808710" h="2324100">
                  <a:moveTo>
                    <a:pt x="1301719" y="2247900"/>
                  </a:moveTo>
                  <a:lnTo>
                    <a:pt x="1294269" y="2260600"/>
                  </a:lnTo>
                  <a:lnTo>
                    <a:pt x="1319668" y="2260600"/>
                  </a:lnTo>
                  <a:lnTo>
                    <a:pt x="1301719" y="2247900"/>
                  </a:lnTo>
                  <a:close/>
                </a:path>
                <a:path w="13808710" h="2324100">
                  <a:moveTo>
                    <a:pt x="1460575" y="2247900"/>
                  </a:moveTo>
                  <a:lnTo>
                    <a:pt x="1453712" y="2260600"/>
                  </a:lnTo>
                  <a:lnTo>
                    <a:pt x="1472045" y="2260600"/>
                  </a:lnTo>
                  <a:lnTo>
                    <a:pt x="1460575" y="2247900"/>
                  </a:lnTo>
                  <a:close/>
                </a:path>
                <a:path w="13808710" h="2324100">
                  <a:moveTo>
                    <a:pt x="1484922" y="2247900"/>
                  </a:moveTo>
                  <a:lnTo>
                    <a:pt x="1476281" y="2247900"/>
                  </a:lnTo>
                  <a:lnTo>
                    <a:pt x="1477297" y="2260600"/>
                  </a:lnTo>
                  <a:lnTo>
                    <a:pt x="1484922" y="2247900"/>
                  </a:lnTo>
                  <a:close/>
                </a:path>
                <a:path w="13808710" h="2324100">
                  <a:moveTo>
                    <a:pt x="1504205" y="2247900"/>
                  </a:moveTo>
                  <a:lnTo>
                    <a:pt x="1494653" y="2260600"/>
                  </a:lnTo>
                  <a:lnTo>
                    <a:pt x="1503317" y="2260600"/>
                  </a:lnTo>
                  <a:lnTo>
                    <a:pt x="1504205" y="2247900"/>
                  </a:lnTo>
                  <a:close/>
                </a:path>
                <a:path w="13808710" h="2324100">
                  <a:moveTo>
                    <a:pt x="1554937" y="2247900"/>
                  </a:moveTo>
                  <a:lnTo>
                    <a:pt x="1547288" y="2247900"/>
                  </a:lnTo>
                  <a:lnTo>
                    <a:pt x="1546605" y="2260600"/>
                  </a:lnTo>
                  <a:lnTo>
                    <a:pt x="1569810" y="2260600"/>
                  </a:lnTo>
                  <a:lnTo>
                    <a:pt x="1554937" y="2247900"/>
                  </a:lnTo>
                  <a:close/>
                </a:path>
                <a:path w="13808710" h="2324100">
                  <a:moveTo>
                    <a:pt x="1644190" y="2247900"/>
                  </a:moveTo>
                  <a:lnTo>
                    <a:pt x="1641180" y="2247900"/>
                  </a:lnTo>
                  <a:lnTo>
                    <a:pt x="1624991" y="2260600"/>
                  </a:lnTo>
                  <a:lnTo>
                    <a:pt x="1640581" y="2260600"/>
                  </a:lnTo>
                  <a:lnTo>
                    <a:pt x="1644190" y="2247900"/>
                  </a:lnTo>
                  <a:close/>
                </a:path>
                <a:path w="13808710" h="2324100">
                  <a:moveTo>
                    <a:pt x="1721761" y="2247900"/>
                  </a:moveTo>
                  <a:lnTo>
                    <a:pt x="1711253" y="2260600"/>
                  </a:lnTo>
                  <a:lnTo>
                    <a:pt x="1726534" y="2260600"/>
                  </a:lnTo>
                  <a:lnTo>
                    <a:pt x="1721761" y="2247900"/>
                  </a:lnTo>
                  <a:close/>
                </a:path>
                <a:path w="13808710" h="2324100">
                  <a:moveTo>
                    <a:pt x="1736571" y="2247900"/>
                  </a:moveTo>
                  <a:lnTo>
                    <a:pt x="1735477" y="2260600"/>
                  </a:lnTo>
                  <a:lnTo>
                    <a:pt x="1743360" y="2260600"/>
                  </a:lnTo>
                  <a:lnTo>
                    <a:pt x="1736571" y="2247900"/>
                  </a:lnTo>
                  <a:close/>
                </a:path>
                <a:path w="13808710" h="2324100">
                  <a:moveTo>
                    <a:pt x="1761354" y="2254642"/>
                  </a:moveTo>
                  <a:lnTo>
                    <a:pt x="1751332" y="2260600"/>
                  </a:lnTo>
                  <a:lnTo>
                    <a:pt x="1761221" y="2260600"/>
                  </a:lnTo>
                  <a:lnTo>
                    <a:pt x="1761354" y="2254642"/>
                  </a:lnTo>
                  <a:close/>
                </a:path>
                <a:path w="13808710" h="2324100">
                  <a:moveTo>
                    <a:pt x="1783735" y="2247900"/>
                  </a:moveTo>
                  <a:lnTo>
                    <a:pt x="1772699" y="2247900"/>
                  </a:lnTo>
                  <a:lnTo>
                    <a:pt x="1768159" y="2250601"/>
                  </a:lnTo>
                  <a:lnTo>
                    <a:pt x="1764851" y="2260600"/>
                  </a:lnTo>
                  <a:lnTo>
                    <a:pt x="1787833" y="2260600"/>
                  </a:lnTo>
                  <a:lnTo>
                    <a:pt x="1783735" y="2247900"/>
                  </a:lnTo>
                  <a:close/>
                </a:path>
                <a:path w="13808710" h="2324100">
                  <a:moveTo>
                    <a:pt x="1807700" y="2247900"/>
                  </a:moveTo>
                  <a:lnTo>
                    <a:pt x="1806612" y="2260600"/>
                  </a:lnTo>
                  <a:lnTo>
                    <a:pt x="1813598" y="2260600"/>
                  </a:lnTo>
                  <a:lnTo>
                    <a:pt x="1807700" y="2247900"/>
                  </a:lnTo>
                  <a:close/>
                </a:path>
                <a:path w="13808710" h="2324100">
                  <a:moveTo>
                    <a:pt x="1857259" y="2247900"/>
                  </a:moveTo>
                  <a:lnTo>
                    <a:pt x="1847807" y="2260600"/>
                  </a:lnTo>
                  <a:lnTo>
                    <a:pt x="1850986" y="2260600"/>
                  </a:lnTo>
                  <a:lnTo>
                    <a:pt x="1857259" y="2247900"/>
                  </a:lnTo>
                  <a:close/>
                </a:path>
                <a:path w="13808710" h="2324100">
                  <a:moveTo>
                    <a:pt x="1869587" y="2247900"/>
                  </a:moveTo>
                  <a:lnTo>
                    <a:pt x="1864828" y="2260600"/>
                  </a:lnTo>
                  <a:lnTo>
                    <a:pt x="1876082" y="2260600"/>
                  </a:lnTo>
                  <a:lnTo>
                    <a:pt x="1869587" y="2247900"/>
                  </a:lnTo>
                  <a:close/>
                </a:path>
                <a:path w="13808710" h="2324100">
                  <a:moveTo>
                    <a:pt x="1944913" y="2247900"/>
                  </a:moveTo>
                  <a:lnTo>
                    <a:pt x="1928279" y="2247900"/>
                  </a:lnTo>
                  <a:lnTo>
                    <a:pt x="1937220" y="2260600"/>
                  </a:lnTo>
                  <a:lnTo>
                    <a:pt x="1944913" y="2247900"/>
                  </a:lnTo>
                  <a:close/>
                </a:path>
                <a:path w="13808710" h="2324100">
                  <a:moveTo>
                    <a:pt x="2020307" y="2247900"/>
                  </a:moveTo>
                  <a:lnTo>
                    <a:pt x="2004162" y="2260600"/>
                  </a:lnTo>
                  <a:lnTo>
                    <a:pt x="2010842" y="2260600"/>
                  </a:lnTo>
                  <a:lnTo>
                    <a:pt x="2020307" y="2247900"/>
                  </a:lnTo>
                  <a:close/>
                </a:path>
                <a:path w="13808710" h="2324100">
                  <a:moveTo>
                    <a:pt x="2118575" y="2247900"/>
                  </a:moveTo>
                  <a:lnTo>
                    <a:pt x="2101683" y="2247900"/>
                  </a:lnTo>
                  <a:lnTo>
                    <a:pt x="2110224" y="2260600"/>
                  </a:lnTo>
                  <a:lnTo>
                    <a:pt x="2118575" y="2247900"/>
                  </a:lnTo>
                  <a:close/>
                </a:path>
                <a:path w="13808710" h="2324100">
                  <a:moveTo>
                    <a:pt x="2127125" y="2247900"/>
                  </a:moveTo>
                  <a:lnTo>
                    <a:pt x="2129567" y="2260600"/>
                  </a:lnTo>
                  <a:lnTo>
                    <a:pt x="2136875" y="2260600"/>
                  </a:lnTo>
                  <a:lnTo>
                    <a:pt x="2127125" y="2247900"/>
                  </a:lnTo>
                  <a:close/>
                </a:path>
                <a:path w="13808710" h="2324100">
                  <a:moveTo>
                    <a:pt x="2162069" y="2247900"/>
                  </a:moveTo>
                  <a:lnTo>
                    <a:pt x="2161769" y="2260600"/>
                  </a:lnTo>
                  <a:lnTo>
                    <a:pt x="2172156" y="2260600"/>
                  </a:lnTo>
                  <a:lnTo>
                    <a:pt x="2162069" y="2247900"/>
                  </a:lnTo>
                  <a:close/>
                </a:path>
                <a:path w="13808710" h="2324100">
                  <a:moveTo>
                    <a:pt x="2256461" y="2247900"/>
                  </a:moveTo>
                  <a:lnTo>
                    <a:pt x="2251202" y="2247900"/>
                  </a:lnTo>
                  <a:lnTo>
                    <a:pt x="2249187" y="2260600"/>
                  </a:lnTo>
                  <a:lnTo>
                    <a:pt x="2254806" y="2260600"/>
                  </a:lnTo>
                  <a:lnTo>
                    <a:pt x="2256461" y="2247900"/>
                  </a:lnTo>
                  <a:close/>
                </a:path>
                <a:path w="13808710" h="2324100">
                  <a:moveTo>
                    <a:pt x="2290842" y="2247900"/>
                  </a:moveTo>
                  <a:lnTo>
                    <a:pt x="2283961" y="2247900"/>
                  </a:lnTo>
                  <a:lnTo>
                    <a:pt x="2284756" y="2260600"/>
                  </a:lnTo>
                  <a:lnTo>
                    <a:pt x="2288594" y="2260600"/>
                  </a:lnTo>
                  <a:lnTo>
                    <a:pt x="2290842" y="2247900"/>
                  </a:lnTo>
                  <a:close/>
                </a:path>
                <a:path w="13808710" h="2324100">
                  <a:moveTo>
                    <a:pt x="2508265" y="2247900"/>
                  </a:moveTo>
                  <a:lnTo>
                    <a:pt x="2500815" y="2260600"/>
                  </a:lnTo>
                  <a:lnTo>
                    <a:pt x="2526215" y="2260600"/>
                  </a:lnTo>
                  <a:lnTo>
                    <a:pt x="2508265" y="2247900"/>
                  </a:lnTo>
                  <a:close/>
                </a:path>
                <a:path w="13808710" h="2324100">
                  <a:moveTo>
                    <a:pt x="2667121" y="2247900"/>
                  </a:moveTo>
                  <a:lnTo>
                    <a:pt x="2660259" y="2260600"/>
                  </a:lnTo>
                  <a:lnTo>
                    <a:pt x="2678591" y="2260600"/>
                  </a:lnTo>
                  <a:lnTo>
                    <a:pt x="2667121" y="2247900"/>
                  </a:lnTo>
                  <a:close/>
                </a:path>
                <a:path w="13808710" h="2324100">
                  <a:moveTo>
                    <a:pt x="2691468" y="2247900"/>
                  </a:moveTo>
                  <a:lnTo>
                    <a:pt x="2682828" y="2247900"/>
                  </a:lnTo>
                  <a:lnTo>
                    <a:pt x="2683843" y="2260600"/>
                  </a:lnTo>
                  <a:lnTo>
                    <a:pt x="2691468" y="2247900"/>
                  </a:lnTo>
                  <a:close/>
                </a:path>
                <a:path w="13808710" h="2324100">
                  <a:moveTo>
                    <a:pt x="2710752" y="2247900"/>
                  </a:moveTo>
                  <a:lnTo>
                    <a:pt x="2701199" y="2260600"/>
                  </a:lnTo>
                  <a:lnTo>
                    <a:pt x="2709863" y="2260600"/>
                  </a:lnTo>
                  <a:lnTo>
                    <a:pt x="2710752" y="2247900"/>
                  </a:lnTo>
                  <a:close/>
                </a:path>
                <a:path w="13808710" h="2324100">
                  <a:moveTo>
                    <a:pt x="2761483" y="2247900"/>
                  </a:moveTo>
                  <a:lnTo>
                    <a:pt x="2753835" y="2247900"/>
                  </a:lnTo>
                  <a:lnTo>
                    <a:pt x="2753151" y="2260600"/>
                  </a:lnTo>
                  <a:lnTo>
                    <a:pt x="2776357" y="2260600"/>
                  </a:lnTo>
                  <a:lnTo>
                    <a:pt x="2761483" y="2247900"/>
                  </a:lnTo>
                  <a:close/>
                </a:path>
                <a:path w="13808710" h="2324100">
                  <a:moveTo>
                    <a:pt x="2850737" y="2247900"/>
                  </a:moveTo>
                  <a:lnTo>
                    <a:pt x="2847726" y="2247900"/>
                  </a:lnTo>
                  <a:lnTo>
                    <a:pt x="2831538" y="2260600"/>
                  </a:lnTo>
                  <a:lnTo>
                    <a:pt x="2847128" y="2260600"/>
                  </a:lnTo>
                  <a:lnTo>
                    <a:pt x="2850737" y="2247900"/>
                  </a:lnTo>
                  <a:close/>
                </a:path>
                <a:path w="13808710" h="2324100">
                  <a:moveTo>
                    <a:pt x="2928307" y="2247900"/>
                  </a:moveTo>
                  <a:lnTo>
                    <a:pt x="2917800" y="2260600"/>
                  </a:lnTo>
                  <a:lnTo>
                    <a:pt x="2933081" y="2260600"/>
                  </a:lnTo>
                  <a:lnTo>
                    <a:pt x="2928307" y="2247900"/>
                  </a:lnTo>
                  <a:close/>
                </a:path>
                <a:path w="13808710" h="2324100">
                  <a:moveTo>
                    <a:pt x="2943117" y="2247900"/>
                  </a:moveTo>
                  <a:lnTo>
                    <a:pt x="2942023" y="2260600"/>
                  </a:lnTo>
                  <a:lnTo>
                    <a:pt x="2949907" y="2260600"/>
                  </a:lnTo>
                  <a:lnTo>
                    <a:pt x="2943117" y="2247900"/>
                  </a:lnTo>
                  <a:close/>
                </a:path>
                <a:path w="13808710" h="2324100">
                  <a:moveTo>
                    <a:pt x="2967901" y="2254642"/>
                  </a:moveTo>
                  <a:lnTo>
                    <a:pt x="2957878" y="2260600"/>
                  </a:lnTo>
                  <a:lnTo>
                    <a:pt x="2967767" y="2260600"/>
                  </a:lnTo>
                  <a:lnTo>
                    <a:pt x="2967901" y="2254642"/>
                  </a:lnTo>
                  <a:close/>
                </a:path>
                <a:path w="13808710" h="2324100">
                  <a:moveTo>
                    <a:pt x="2990282" y="2247900"/>
                  </a:moveTo>
                  <a:lnTo>
                    <a:pt x="2979246" y="2247900"/>
                  </a:lnTo>
                  <a:lnTo>
                    <a:pt x="2974705" y="2250601"/>
                  </a:lnTo>
                  <a:lnTo>
                    <a:pt x="2971397" y="2260600"/>
                  </a:lnTo>
                  <a:lnTo>
                    <a:pt x="2994380" y="2260600"/>
                  </a:lnTo>
                  <a:lnTo>
                    <a:pt x="2990282" y="2247900"/>
                  </a:lnTo>
                  <a:close/>
                </a:path>
                <a:path w="13808710" h="2324100">
                  <a:moveTo>
                    <a:pt x="3014247" y="2247900"/>
                  </a:moveTo>
                  <a:lnTo>
                    <a:pt x="3013159" y="2260600"/>
                  </a:lnTo>
                  <a:lnTo>
                    <a:pt x="3020144" y="2260600"/>
                  </a:lnTo>
                  <a:lnTo>
                    <a:pt x="3014247" y="2247900"/>
                  </a:lnTo>
                  <a:close/>
                </a:path>
                <a:path w="13808710" h="2324100">
                  <a:moveTo>
                    <a:pt x="3092806" y="2247900"/>
                  </a:moveTo>
                  <a:lnTo>
                    <a:pt x="3085540" y="2247900"/>
                  </a:lnTo>
                  <a:lnTo>
                    <a:pt x="3083033" y="2260600"/>
                  </a:lnTo>
                  <a:lnTo>
                    <a:pt x="3117676" y="2260600"/>
                  </a:lnTo>
                  <a:lnTo>
                    <a:pt x="3092806" y="2247900"/>
                  </a:lnTo>
                  <a:close/>
                </a:path>
                <a:path w="13808710" h="2324100">
                  <a:moveTo>
                    <a:pt x="3155493" y="2247900"/>
                  </a:moveTo>
                  <a:lnTo>
                    <a:pt x="3129826" y="2247900"/>
                  </a:lnTo>
                  <a:lnTo>
                    <a:pt x="3147184" y="2260600"/>
                  </a:lnTo>
                  <a:lnTo>
                    <a:pt x="3148582" y="2260600"/>
                  </a:lnTo>
                  <a:lnTo>
                    <a:pt x="3155493" y="2247900"/>
                  </a:lnTo>
                  <a:close/>
                </a:path>
                <a:path w="13808710" h="2324100">
                  <a:moveTo>
                    <a:pt x="3172769" y="2247900"/>
                  </a:moveTo>
                  <a:lnTo>
                    <a:pt x="3167333" y="2247900"/>
                  </a:lnTo>
                  <a:lnTo>
                    <a:pt x="3166616" y="2260600"/>
                  </a:lnTo>
                  <a:lnTo>
                    <a:pt x="3175569" y="2260600"/>
                  </a:lnTo>
                  <a:lnTo>
                    <a:pt x="3172769" y="2247900"/>
                  </a:lnTo>
                  <a:close/>
                </a:path>
                <a:path w="13808710" h="2324100">
                  <a:moveTo>
                    <a:pt x="3202107" y="2247900"/>
                  </a:moveTo>
                  <a:lnTo>
                    <a:pt x="3187674" y="2247900"/>
                  </a:lnTo>
                  <a:lnTo>
                    <a:pt x="3194522" y="2260600"/>
                  </a:lnTo>
                  <a:lnTo>
                    <a:pt x="3205163" y="2260600"/>
                  </a:lnTo>
                  <a:lnTo>
                    <a:pt x="3202107" y="2247900"/>
                  </a:lnTo>
                  <a:close/>
                </a:path>
                <a:path w="13808710" h="2324100">
                  <a:moveTo>
                    <a:pt x="3242986" y="2247900"/>
                  </a:moveTo>
                  <a:lnTo>
                    <a:pt x="3235911" y="2247900"/>
                  </a:lnTo>
                  <a:lnTo>
                    <a:pt x="3236092" y="2260600"/>
                  </a:lnTo>
                  <a:lnTo>
                    <a:pt x="3246615" y="2260600"/>
                  </a:lnTo>
                  <a:lnTo>
                    <a:pt x="3242986" y="2247900"/>
                  </a:lnTo>
                  <a:close/>
                </a:path>
                <a:path w="13808710" h="2324100">
                  <a:moveTo>
                    <a:pt x="3260654" y="2247900"/>
                  </a:moveTo>
                  <a:lnTo>
                    <a:pt x="3259498" y="2260600"/>
                  </a:lnTo>
                  <a:lnTo>
                    <a:pt x="3272932" y="2260600"/>
                  </a:lnTo>
                  <a:lnTo>
                    <a:pt x="3260654" y="2247900"/>
                  </a:lnTo>
                  <a:close/>
                </a:path>
                <a:path w="13808710" h="2324100">
                  <a:moveTo>
                    <a:pt x="3341018" y="2247900"/>
                  </a:moveTo>
                  <a:lnTo>
                    <a:pt x="3334631" y="2247900"/>
                  </a:lnTo>
                  <a:lnTo>
                    <a:pt x="3337866" y="2260600"/>
                  </a:lnTo>
                  <a:lnTo>
                    <a:pt x="3341018" y="2247900"/>
                  </a:lnTo>
                  <a:close/>
                </a:path>
                <a:path w="13808710" h="2324100">
                  <a:moveTo>
                    <a:pt x="3358664" y="2247900"/>
                  </a:moveTo>
                  <a:lnTo>
                    <a:pt x="3346824" y="2260600"/>
                  </a:lnTo>
                  <a:lnTo>
                    <a:pt x="3361561" y="2260600"/>
                  </a:lnTo>
                  <a:lnTo>
                    <a:pt x="3358664" y="2247900"/>
                  </a:lnTo>
                  <a:close/>
                </a:path>
                <a:path w="13808710" h="2324100">
                  <a:moveTo>
                    <a:pt x="3393698" y="2247900"/>
                  </a:moveTo>
                  <a:lnTo>
                    <a:pt x="3389803" y="2247900"/>
                  </a:lnTo>
                  <a:lnTo>
                    <a:pt x="3389245" y="2260600"/>
                  </a:lnTo>
                  <a:lnTo>
                    <a:pt x="3390914" y="2260600"/>
                  </a:lnTo>
                  <a:lnTo>
                    <a:pt x="3393698" y="2247900"/>
                  </a:lnTo>
                  <a:close/>
                </a:path>
                <a:path w="13808710" h="2324100">
                  <a:moveTo>
                    <a:pt x="3443805" y="2247900"/>
                  </a:moveTo>
                  <a:lnTo>
                    <a:pt x="3439049" y="2247900"/>
                  </a:lnTo>
                  <a:lnTo>
                    <a:pt x="3437796" y="2260600"/>
                  </a:lnTo>
                  <a:lnTo>
                    <a:pt x="3443805" y="2247900"/>
                  </a:lnTo>
                  <a:close/>
                </a:path>
                <a:path w="13808710" h="2324100">
                  <a:moveTo>
                    <a:pt x="3714812" y="2247900"/>
                  </a:moveTo>
                  <a:lnTo>
                    <a:pt x="3707362" y="2260600"/>
                  </a:lnTo>
                  <a:lnTo>
                    <a:pt x="3732761" y="2260600"/>
                  </a:lnTo>
                  <a:lnTo>
                    <a:pt x="3714812" y="2247900"/>
                  </a:lnTo>
                  <a:close/>
                </a:path>
                <a:path w="13808710" h="2324100">
                  <a:moveTo>
                    <a:pt x="3873668" y="2247900"/>
                  </a:moveTo>
                  <a:lnTo>
                    <a:pt x="3866805" y="2260600"/>
                  </a:lnTo>
                  <a:lnTo>
                    <a:pt x="3885138" y="2260600"/>
                  </a:lnTo>
                  <a:lnTo>
                    <a:pt x="3873668" y="2247900"/>
                  </a:lnTo>
                  <a:close/>
                </a:path>
                <a:path w="13808710" h="2324100">
                  <a:moveTo>
                    <a:pt x="3898015" y="2247900"/>
                  </a:moveTo>
                  <a:lnTo>
                    <a:pt x="3889374" y="2247900"/>
                  </a:lnTo>
                  <a:lnTo>
                    <a:pt x="3890390" y="2260600"/>
                  </a:lnTo>
                  <a:lnTo>
                    <a:pt x="3898015" y="2247900"/>
                  </a:lnTo>
                  <a:close/>
                </a:path>
                <a:path w="13808710" h="2324100">
                  <a:moveTo>
                    <a:pt x="3917298" y="2247900"/>
                  </a:moveTo>
                  <a:lnTo>
                    <a:pt x="3907746" y="2260600"/>
                  </a:lnTo>
                  <a:lnTo>
                    <a:pt x="3916410" y="2260600"/>
                  </a:lnTo>
                  <a:lnTo>
                    <a:pt x="3917298" y="2247900"/>
                  </a:lnTo>
                  <a:close/>
                </a:path>
                <a:path w="13808710" h="2324100">
                  <a:moveTo>
                    <a:pt x="3968030" y="2247900"/>
                  </a:moveTo>
                  <a:lnTo>
                    <a:pt x="3960381" y="2247900"/>
                  </a:lnTo>
                  <a:lnTo>
                    <a:pt x="3959698" y="2260600"/>
                  </a:lnTo>
                  <a:lnTo>
                    <a:pt x="3982903" y="2260600"/>
                  </a:lnTo>
                  <a:lnTo>
                    <a:pt x="3968030" y="2247900"/>
                  </a:lnTo>
                  <a:close/>
                </a:path>
                <a:path w="13808710" h="2324100">
                  <a:moveTo>
                    <a:pt x="4057284" y="2247900"/>
                  </a:moveTo>
                  <a:lnTo>
                    <a:pt x="4054273" y="2247900"/>
                  </a:lnTo>
                  <a:lnTo>
                    <a:pt x="4038084" y="2260600"/>
                  </a:lnTo>
                  <a:lnTo>
                    <a:pt x="4053674" y="2260600"/>
                  </a:lnTo>
                  <a:lnTo>
                    <a:pt x="4057284" y="2247900"/>
                  </a:lnTo>
                  <a:close/>
                </a:path>
                <a:path w="13808710" h="2324100">
                  <a:moveTo>
                    <a:pt x="4134854" y="2247900"/>
                  </a:moveTo>
                  <a:lnTo>
                    <a:pt x="4124346" y="2260600"/>
                  </a:lnTo>
                  <a:lnTo>
                    <a:pt x="4139627" y="2260600"/>
                  </a:lnTo>
                  <a:lnTo>
                    <a:pt x="4134854" y="2247900"/>
                  </a:lnTo>
                  <a:close/>
                </a:path>
                <a:path w="13808710" h="2324100">
                  <a:moveTo>
                    <a:pt x="4149664" y="2247900"/>
                  </a:moveTo>
                  <a:lnTo>
                    <a:pt x="4148570" y="2260600"/>
                  </a:lnTo>
                  <a:lnTo>
                    <a:pt x="4156453" y="2260600"/>
                  </a:lnTo>
                  <a:lnTo>
                    <a:pt x="4149664" y="2247900"/>
                  </a:lnTo>
                  <a:close/>
                </a:path>
                <a:path w="13808710" h="2324100">
                  <a:moveTo>
                    <a:pt x="4174447" y="2254642"/>
                  </a:moveTo>
                  <a:lnTo>
                    <a:pt x="4164425" y="2260600"/>
                  </a:lnTo>
                  <a:lnTo>
                    <a:pt x="4174314" y="2260600"/>
                  </a:lnTo>
                  <a:lnTo>
                    <a:pt x="4174447" y="2254642"/>
                  </a:lnTo>
                  <a:close/>
                </a:path>
                <a:path w="13808710" h="2324100">
                  <a:moveTo>
                    <a:pt x="4196828" y="2247900"/>
                  </a:moveTo>
                  <a:lnTo>
                    <a:pt x="4185793" y="2247900"/>
                  </a:lnTo>
                  <a:lnTo>
                    <a:pt x="4181252" y="2250601"/>
                  </a:lnTo>
                  <a:lnTo>
                    <a:pt x="4177944" y="2260600"/>
                  </a:lnTo>
                  <a:lnTo>
                    <a:pt x="4200926" y="2260600"/>
                  </a:lnTo>
                  <a:lnTo>
                    <a:pt x="4196828" y="2247900"/>
                  </a:lnTo>
                  <a:close/>
                </a:path>
                <a:path w="13808710" h="2324100">
                  <a:moveTo>
                    <a:pt x="4220793" y="2247900"/>
                  </a:moveTo>
                  <a:lnTo>
                    <a:pt x="4219705" y="2260600"/>
                  </a:lnTo>
                  <a:lnTo>
                    <a:pt x="4226691" y="2260600"/>
                  </a:lnTo>
                  <a:lnTo>
                    <a:pt x="4220793" y="2247900"/>
                  </a:lnTo>
                  <a:close/>
                </a:path>
                <a:path w="13808710" h="2324100">
                  <a:moveTo>
                    <a:pt x="4270352" y="2247900"/>
                  </a:moveTo>
                  <a:lnTo>
                    <a:pt x="4260900" y="2260600"/>
                  </a:lnTo>
                  <a:lnTo>
                    <a:pt x="4264079" y="2260600"/>
                  </a:lnTo>
                  <a:lnTo>
                    <a:pt x="4270352" y="2247900"/>
                  </a:lnTo>
                  <a:close/>
                </a:path>
                <a:path w="13808710" h="2324100">
                  <a:moveTo>
                    <a:pt x="4282680" y="2247900"/>
                  </a:moveTo>
                  <a:lnTo>
                    <a:pt x="4277921" y="2260600"/>
                  </a:lnTo>
                  <a:lnTo>
                    <a:pt x="4289175" y="2260600"/>
                  </a:lnTo>
                  <a:lnTo>
                    <a:pt x="4282680" y="2247900"/>
                  </a:lnTo>
                  <a:close/>
                </a:path>
                <a:path w="13808710" h="2324100">
                  <a:moveTo>
                    <a:pt x="4358006" y="2247900"/>
                  </a:moveTo>
                  <a:lnTo>
                    <a:pt x="4341372" y="2247900"/>
                  </a:lnTo>
                  <a:lnTo>
                    <a:pt x="4350313" y="2260600"/>
                  </a:lnTo>
                  <a:lnTo>
                    <a:pt x="4358006" y="2247900"/>
                  </a:lnTo>
                  <a:close/>
                </a:path>
                <a:path w="13808710" h="2324100">
                  <a:moveTo>
                    <a:pt x="4433400" y="2247900"/>
                  </a:moveTo>
                  <a:lnTo>
                    <a:pt x="4417255" y="2260600"/>
                  </a:lnTo>
                  <a:lnTo>
                    <a:pt x="4423935" y="2260600"/>
                  </a:lnTo>
                  <a:lnTo>
                    <a:pt x="4433400" y="2247900"/>
                  </a:lnTo>
                  <a:close/>
                </a:path>
                <a:path w="13808710" h="2324100">
                  <a:moveTo>
                    <a:pt x="4531668" y="2247900"/>
                  </a:moveTo>
                  <a:lnTo>
                    <a:pt x="4514776" y="2247900"/>
                  </a:lnTo>
                  <a:lnTo>
                    <a:pt x="4523317" y="2260600"/>
                  </a:lnTo>
                  <a:lnTo>
                    <a:pt x="4531668" y="2247900"/>
                  </a:lnTo>
                  <a:close/>
                </a:path>
                <a:path w="13808710" h="2324100">
                  <a:moveTo>
                    <a:pt x="4540218" y="2247900"/>
                  </a:moveTo>
                  <a:lnTo>
                    <a:pt x="4542660" y="2260600"/>
                  </a:lnTo>
                  <a:lnTo>
                    <a:pt x="4549968" y="2260600"/>
                  </a:lnTo>
                  <a:lnTo>
                    <a:pt x="4540218" y="2247900"/>
                  </a:lnTo>
                  <a:close/>
                </a:path>
                <a:path w="13808710" h="2324100">
                  <a:moveTo>
                    <a:pt x="4575163" y="2247900"/>
                  </a:moveTo>
                  <a:lnTo>
                    <a:pt x="4574863" y="2260600"/>
                  </a:lnTo>
                  <a:lnTo>
                    <a:pt x="4585250" y="2260600"/>
                  </a:lnTo>
                  <a:lnTo>
                    <a:pt x="4575163" y="2247900"/>
                  </a:lnTo>
                  <a:close/>
                </a:path>
                <a:path w="13808710" h="2324100">
                  <a:moveTo>
                    <a:pt x="4669555" y="2247900"/>
                  </a:moveTo>
                  <a:lnTo>
                    <a:pt x="4664295" y="2247900"/>
                  </a:lnTo>
                  <a:lnTo>
                    <a:pt x="4662280" y="2260600"/>
                  </a:lnTo>
                  <a:lnTo>
                    <a:pt x="4667899" y="2260600"/>
                  </a:lnTo>
                  <a:lnTo>
                    <a:pt x="4669555" y="2247900"/>
                  </a:lnTo>
                  <a:close/>
                </a:path>
                <a:path w="13808710" h="2324100">
                  <a:moveTo>
                    <a:pt x="4703935" y="2247900"/>
                  </a:moveTo>
                  <a:lnTo>
                    <a:pt x="4697053" y="2247900"/>
                  </a:lnTo>
                  <a:lnTo>
                    <a:pt x="4697849" y="2260600"/>
                  </a:lnTo>
                  <a:lnTo>
                    <a:pt x="4701688" y="2260600"/>
                  </a:lnTo>
                  <a:lnTo>
                    <a:pt x="4703935" y="2247900"/>
                  </a:lnTo>
                  <a:close/>
                </a:path>
                <a:path w="13808710" h="2324100">
                  <a:moveTo>
                    <a:pt x="4902629" y="2247900"/>
                  </a:moveTo>
                  <a:lnTo>
                    <a:pt x="4895362" y="2247900"/>
                  </a:lnTo>
                  <a:lnTo>
                    <a:pt x="4892853" y="2260600"/>
                  </a:lnTo>
                  <a:lnTo>
                    <a:pt x="4927499" y="2260600"/>
                  </a:lnTo>
                  <a:lnTo>
                    <a:pt x="4902629" y="2247900"/>
                  </a:lnTo>
                  <a:close/>
                </a:path>
                <a:path w="13808710" h="2324100">
                  <a:moveTo>
                    <a:pt x="4965310" y="2247900"/>
                  </a:moveTo>
                  <a:lnTo>
                    <a:pt x="4939645" y="2247900"/>
                  </a:lnTo>
                  <a:lnTo>
                    <a:pt x="4957004" y="2260600"/>
                  </a:lnTo>
                  <a:lnTo>
                    <a:pt x="4958398" y="2260600"/>
                  </a:lnTo>
                  <a:lnTo>
                    <a:pt x="4965310" y="2247900"/>
                  </a:lnTo>
                  <a:close/>
                </a:path>
                <a:path w="13808710" h="2324100">
                  <a:moveTo>
                    <a:pt x="4982586" y="2247900"/>
                  </a:moveTo>
                  <a:lnTo>
                    <a:pt x="4977153" y="2247900"/>
                  </a:lnTo>
                  <a:lnTo>
                    <a:pt x="4976438" y="2260600"/>
                  </a:lnTo>
                  <a:lnTo>
                    <a:pt x="4985392" y="2260600"/>
                  </a:lnTo>
                  <a:lnTo>
                    <a:pt x="4982586" y="2247900"/>
                  </a:lnTo>
                  <a:close/>
                </a:path>
                <a:path w="13808710" h="2324100">
                  <a:moveTo>
                    <a:pt x="5011925" y="2247900"/>
                  </a:moveTo>
                  <a:lnTo>
                    <a:pt x="4997494" y="2247900"/>
                  </a:lnTo>
                  <a:lnTo>
                    <a:pt x="5004343" y="2260600"/>
                  </a:lnTo>
                  <a:lnTo>
                    <a:pt x="5014984" y="2260600"/>
                  </a:lnTo>
                  <a:lnTo>
                    <a:pt x="5011925" y="2247900"/>
                  </a:lnTo>
                  <a:close/>
                </a:path>
                <a:path w="13808710" h="2324100">
                  <a:moveTo>
                    <a:pt x="5052805" y="2247900"/>
                  </a:moveTo>
                  <a:lnTo>
                    <a:pt x="5045730" y="2247900"/>
                  </a:lnTo>
                  <a:lnTo>
                    <a:pt x="5045914" y="2260600"/>
                  </a:lnTo>
                  <a:lnTo>
                    <a:pt x="5056435" y="2260600"/>
                  </a:lnTo>
                  <a:lnTo>
                    <a:pt x="5052805" y="2247900"/>
                  </a:lnTo>
                  <a:close/>
                </a:path>
                <a:path w="13808710" h="2324100">
                  <a:moveTo>
                    <a:pt x="5070474" y="2247900"/>
                  </a:moveTo>
                  <a:lnTo>
                    <a:pt x="5069319" y="2260600"/>
                  </a:lnTo>
                  <a:lnTo>
                    <a:pt x="5082751" y="2260600"/>
                  </a:lnTo>
                  <a:lnTo>
                    <a:pt x="5070474" y="2247900"/>
                  </a:lnTo>
                  <a:close/>
                </a:path>
                <a:path w="13808710" h="2324100">
                  <a:moveTo>
                    <a:pt x="5150840" y="2247900"/>
                  </a:moveTo>
                  <a:lnTo>
                    <a:pt x="5144455" y="2247900"/>
                  </a:lnTo>
                  <a:lnTo>
                    <a:pt x="5147689" y="2260600"/>
                  </a:lnTo>
                  <a:lnTo>
                    <a:pt x="5150840" y="2247900"/>
                  </a:lnTo>
                  <a:close/>
                </a:path>
                <a:path w="13808710" h="2324100">
                  <a:moveTo>
                    <a:pt x="5168481" y="2247900"/>
                  </a:moveTo>
                  <a:lnTo>
                    <a:pt x="5156644" y="2260600"/>
                  </a:lnTo>
                  <a:lnTo>
                    <a:pt x="5171376" y="2260600"/>
                  </a:lnTo>
                  <a:lnTo>
                    <a:pt x="5168481" y="2247900"/>
                  </a:lnTo>
                  <a:close/>
                </a:path>
                <a:path w="13808710" h="2324100">
                  <a:moveTo>
                    <a:pt x="5203522" y="2247900"/>
                  </a:moveTo>
                  <a:lnTo>
                    <a:pt x="5199624" y="2247900"/>
                  </a:lnTo>
                  <a:lnTo>
                    <a:pt x="5199065" y="2260600"/>
                  </a:lnTo>
                  <a:lnTo>
                    <a:pt x="5200734" y="2260600"/>
                  </a:lnTo>
                  <a:lnTo>
                    <a:pt x="5203522" y="2247900"/>
                  </a:lnTo>
                  <a:close/>
                </a:path>
                <a:path w="13808710" h="2324100">
                  <a:moveTo>
                    <a:pt x="5253625" y="2247900"/>
                  </a:moveTo>
                  <a:lnTo>
                    <a:pt x="5248871" y="2247900"/>
                  </a:lnTo>
                  <a:lnTo>
                    <a:pt x="5247618" y="2260600"/>
                  </a:lnTo>
                  <a:lnTo>
                    <a:pt x="5253625" y="2247900"/>
                  </a:lnTo>
                  <a:close/>
                </a:path>
                <a:path w="13808710" h="2324100">
                  <a:moveTo>
                    <a:pt x="5524631" y="2247900"/>
                  </a:moveTo>
                  <a:lnTo>
                    <a:pt x="5517182" y="2260600"/>
                  </a:lnTo>
                  <a:lnTo>
                    <a:pt x="5542579" y="2260600"/>
                  </a:lnTo>
                  <a:lnTo>
                    <a:pt x="5524631" y="2247900"/>
                  </a:lnTo>
                  <a:close/>
                </a:path>
                <a:path w="13808710" h="2324100">
                  <a:moveTo>
                    <a:pt x="5683486" y="2247900"/>
                  </a:moveTo>
                  <a:lnTo>
                    <a:pt x="5676624" y="2260600"/>
                  </a:lnTo>
                  <a:lnTo>
                    <a:pt x="5694955" y="2260600"/>
                  </a:lnTo>
                  <a:lnTo>
                    <a:pt x="5683486" y="2247900"/>
                  </a:lnTo>
                  <a:close/>
                </a:path>
                <a:path w="13808710" h="2324100">
                  <a:moveTo>
                    <a:pt x="5707831" y="2247900"/>
                  </a:moveTo>
                  <a:lnTo>
                    <a:pt x="5699192" y="2247900"/>
                  </a:lnTo>
                  <a:lnTo>
                    <a:pt x="5700207" y="2260600"/>
                  </a:lnTo>
                  <a:lnTo>
                    <a:pt x="5707831" y="2247900"/>
                  </a:lnTo>
                  <a:close/>
                </a:path>
                <a:path w="13808710" h="2324100">
                  <a:moveTo>
                    <a:pt x="5727118" y="2247900"/>
                  </a:moveTo>
                  <a:lnTo>
                    <a:pt x="5717565" y="2260600"/>
                  </a:lnTo>
                  <a:lnTo>
                    <a:pt x="5726231" y="2260600"/>
                  </a:lnTo>
                  <a:lnTo>
                    <a:pt x="5727118" y="2247900"/>
                  </a:lnTo>
                  <a:close/>
                </a:path>
                <a:path w="13808710" h="2324100">
                  <a:moveTo>
                    <a:pt x="5777854" y="2247900"/>
                  </a:moveTo>
                  <a:lnTo>
                    <a:pt x="5770202" y="2247900"/>
                  </a:lnTo>
                  <a:lnTo>
                    <a:pt x="5769518" y="2260600"/>
                  </a:lnTo>
                  <a:lnTo>
                    <a:pt x="5792729" y="2260600"/>
                  </a:lnTo>
                  <a:lnTo>
                    <a:pt x="5777854" y="2247900"/>
                  </a:lnTo>
                  <a:close/>
                </a:path>
                <a:path w="13808710" h="2324100">
                  <a:moveTo>
                    <a:pt x="5867103" y="2247900"/>
                  </a:moveTo>
                  <a:lnTo>
                    <a:pt x="5864088" y="2247900"/>
                  </a:lnTo>
                  <a:lnTo>
                    <a:pt x="5847902" y="2260600"/>
                  </a:lnTo>
                  <a:lnTo>
                    <a:pt x="5863495" y="2260600"/>
                  </a:lnTo>
                  <a:lnTo>
                    <a:pt x="5867103" y="2247900"/>
                  </a:lnTo>
                  <a:close/>
                </a:path>
                <a:path w="13808710" h="2324100">
                  <a:moveTo>
                    <a:pt x="5944672" y="2247900"/>
                  </a:moveTo>
                  <a:lnTo>
                    <a:pt x="5934166" y="2260600"/>
                  </a:lnTo>
                  <a:lnTo>
                    <a:pt x="5949445" y="2260600"/>
                  </a:lnTo>
                  <a:lnTo>
                    <a:pt x="5944672" y="2247900"/>
                  </a:lnTo>
                  <a:close/>
                </a:path>
                <a:path w="13808710" h="2324100">
                  <a:moveTo>
                    <a:pt x="5959482" y="2247900"/>
                  </a:moveTo>
                  <a:lnTo>
                    <a:pt x="5958389" y="2260600"/>
                  </a:lnTo>
                  <a:lnTo>
                    <a:pt x="5966273" y="2260600"/>
                  </a:lnTo>
                  <a:lnTo>
                    <a:pt x="5959482" y="2247900"/>
                  </a:lnTo>
                  <a:close/>
                </a:path>
                <a:path w="13808710" h="2324100">
                  <a:moveTo>
                    <a:pt x="5984266" y="2254642"/>
                  </a:moveTo>
                  <a:lnTo>
                    <a:pt x="5974242" y="2260600"/>
                  </a:lnTo>
                  <a:lnTo>
                    <a:pt x="5984131" y="2260600"/>
                  </a:lnTo>
                  <a:lnTo>
                    <a:pt x="5984266" y="2254642"/>
                  </a:lnTo>
                  <a:close/>
                </a:path>
                <a:path w="13808710" h="2324100">
                  <a:moveTo>
                    <a:pt x="6006646" y="2247900"/>
                  </a:moveTo>
                  <a:lnTo>
                    <a:pt x="5995610" y="2247900"/>
                  </a:lnTo>
                  <a:lnTo>
                    <a:pt x="5991074" y="2250601"/>
                  </a:lnTo>
                  <a:lnTo>
                    <a:pt x="5987764" y="2260600"/>
                  </a:lnTo>
                  <a:lnTo>
                    <a:pt x="6010744" y="2260600"/>
                  </a:lnTo>
                  <a:lnTo>
                    <a:pt x="6006646" y="2247900"/>
                  </a:lnTo>
                  <a:close/>
                </a:path>
                <a:path w="13808710" h="2324100">
                  <a:moveTo>
                    <a:pt x="6030615" y="2247900"/>
                  </a:moveTo>
                  <a:lnTo>
                    <a:pt x="6029527" y="2260600"/>
                  </a:lnTo>
                  <a:lnTo>
                    <a:pt x="6036512" y="2260600"/>
                  </a:lnTo>
                  <a:lnTo>
                    <a:pt x="6030615" y="2247900"/>
                  </a:lnTo>
                  <a:close/>
                </a:path>
                <a:path w="13808710" h="2324100">
                  <a:moveTo>
                    <a:pt x="6109172" y="2247900"/>
                  </a:moveTo>
                  <a:lnTo>
                    <a:pt x="6101907" y="2247900"/>
                  </a:lnTo>
                  <a:lnTo>
                    <a:pt x="6099398" y="2260600"/>
                  </a:lnTo>
                  <a:lnTo>
                    <a:pt x="6134038" y="2260600"/>
                  </a:lnTo>
                  <a:lnTo>
                    <a:pt x="6109172" y="2247900"/>
                  </a:lnTo>
                  <a:close/>
                </a:path>
                <a:path w="13808710" h="2324100">
                  <a:moveTo>
                    <a:pt x="6171860" y="2247900"/>
                  </a:moveTo>
                  <a:lnTo>
                    <a:pt x="6146195" y="2247900"/>
                  </a:lnTo>
                  <a:lnTo>
                    <a:pt x="6163553" y="2260600"/>
                  </a:lnTo>
                  <a:lnTo>
                    <a:pt x="6164948" y="2260600"/>
                  </a:lnTo>
                  <a:lnTo>
                    <a:pt x="6171860" y="2247900"/>
                  </a:lnTo>
                  <a:close/>
                </a:path>
                <a:path w="13808710" h="2324100">
                  <a:moveTo>
                    <a:pt x="6189136" y="2247900"/>
                  </a:moveTo>
                  <a:lnTo>
                    <a:pt x="6183697" y="2247900"/>
                  </a:lnTo>
                  <a:lnTo>
                    <a:pt x="6182979" y="2260600"/>
                  </a:lnTo>
                  <a:lnTo>
                    <a:pt x="6191931" y="2260600"/>
                  </a:lnTo>
                  <a:lnTo>
                    <a:pt x="6189136" y="2247900"/>
                  </a:lnTo>
                  <a:close/>
                </a:path>
                <a:path w="13808710" h="2324100">
                  <a:moveTo>
                    <a:pt x="6218475" y="2247900"/>
                  </a:moveTo>
                  <a:lnTo>
                    <a:pt x="6204042" y="2247900"/>
                  </a:lnTo>
                  <a:lnTo>
                    <a:pt x="6210889" y="2260600"/>
                  </a:lnTo>
                  <a:lnTo>
                    <a:pt x="6221529" y="2260600"/>
                  </a:lnTo>
                  <a:lnTo>
                    <a:pt x="6218475" y="2247900"/>
                  </a:lnTo>
                  <a:close/>
                </a:path>
                <a:path w="13808710" h="2324100">
                  <a:moveTo>
                    <a:pt x="6259352" y="2247900"/>
                  </a:moveTo>
                  <a:lnTo>
                    <a:pt x="6252275" y="2247900"/>
                  </a:lnTo>
                  <a:lnTo>
                    <a:pt x="6252453" y="2260600"/>
                  </a:lnTo>
                  <a:lnTo>
                    <a:pt x="6262980" y="2260600"/>
                  </a:lnTo>
                  <a:lnTo>
                    <a:pt x="6259352" y="2247900"/>
                  </a:lnTo>
                  <a:close/>
                </a:path>
                <a:path w="13808710" h="2324100">
                  <a:moveTo>
                    <a:pt x="6277023" y="2247900"/>
                  </a:moveTo>
                  <a:lnTo>
                    <a:pt x="6275867" y="2260600"/>
                  </a:lnTo>
                  <a:lnTo>
                    <a:pt x="6289300" y="2260600"/>
                  </a:lnTo>
                  <a:lnTo>
                    <a:pt x="6277023" y="2247900"/>
                  </a:lnTo>
                  <a:close/>
                </a:path>
                <a:path w="13808710" h="2324100">
                  <a:moveTo>
                    <a:pt x="6357383" y="2247900"/>
                  </a:moveTo>
                  <a:lnTo>
                    <a:pt x="6350995" y="2247900"/>
                  </a:lnTo>
                  <a:lnTo>
                    <a:pt x="6354230" y="2260600"/>
                  </a:lnTo>
                  <a:lnTo>
                    <a:pt x="6357383" y="2247900"/>
                  </a:lnTo>
                  <a:close/>
                </a:path>
                <a:path w="13808710" h="2324100">
                  <a:moveTo>
                    <a:pt x="6375029" y="2247900"/>
                  </a:moveTo>
                  <a:lnTo>
                    <a:pt x="6363189" y="2260600"/>
                  </a:lnTo>
                  <a:lnTo>
                    <a:pt x="6377926" y="2260600"/>
                  </a:lnTo>
                  <a:lnTo>
                    <a:pt x="6375029" y="2247900"/>
                  </a:lnTo>
                  <a:close/>
                </a:path>
                <a:path w="13808710" h="2324100">
                  <a:moveTo>
                    <a:pt x="6410061" y="2247900"/>
                  </a:moveTo>
                  <a:lnTo>
                    <a:pt x="6406169" y="2247900"/>
                  </a:lnTo>
                  <a:lnTo>
                    <a:pt x="6405612" y="2260600"/>
                  </a:lnTo>
                  <a:lnTo>
                    <a:pt x="6407279" y="2260600"/>
                  </a:lnTo>
                  <a:lnTo>
                    <a:pt x="6410061" y="2247900"/>
                  </a:lnTo>
                  <a:close/>
                </a:path>
                <a:path w="13808710" h="2324100">
                  <a:moveTo>
                    <a:pt x="6460169" y="2247900"/>
                  </a:moveTo>
                  <a:lnTo>
                    <a:pt x="6455410" y="2247900"/>
                  </a:lnTo>
                  <a:lnTo>
                    <a:pt x="6454159" y="2260600"/>
                  </a:lnTo>
                  <a:lnTo>
                    <a:pt x="6460169" y="2247900"/>
                  </a:lnTo>
                  <a:close/>
                </a:path>
                <a:path w="13808710" h="2324100">
                  <a:moveTo>
                    <a:pt x="6683445" y="2247900"/>
                  </a:moveTo>
                  <a:lnTo>
                    <a:pt x="6673990" y="2260600"/>
                  </a:lnTo>
                  <a:lnTo>
                    <a:pt x="6677172" y="2260600"/>
                  </a:lnTo>
                  <a:lnTo>
                    <a:pt x="6683445" y="2247900"/>
                  </a:lnTo>
                  <a:close/>
                </a:path>
                <a:path w="13808710" h="2324100">
                  <a:moveTo>
                    <a:pt x="6695769" y="2247900"/>
                  </a:moveTo>
                  <a:lnTo>
                    <a:pt x="6691016" y="2260600"/>
                  </a:lnTo>
                  <a:lnTo>
                    <a:pt x="6702272" y="2260600"/>
                  </a:lnTo>
                  <a:lnTo>
                    <a:pt x="6695769" y="2247900"/>
                  </a:lnTo>
                  <a:close/>
                </a:path>
                <a:path w="13808710" h="2324100">
                  <a:moveTo>
                    <a:pt x="6771102" y="2247900"/>
                  </a:moveTo>
                  <a:lnTo>
                    <a:pt x="6754466" y="2247900"/>
                  </a:lnTo>
                  <a:lnTo>
                    <a:pt x="6763411" y="2260600"/>
                  </a:lnTo>
                  <a:lnTo>
                    <a:pt x="6771102" y="2247900"/>
                  </a:lnTo>
                  <a:close/>
                </a:path>
                <a:path w="13808710" h="2324100">
                  <a:moveTo>
                    <a:pt x="6846498" y="2247900"/>
                  </a:moveTo>
                  <a:lnTo>
                    <a:pt x="6830349" y="2260600"/>
                  </a:lnTo>
                  <a:lnTo>
                    <a:pt x="6837031" y="2260600"/>
                  </a:lnTo>
                  <a:lnTo>
                    <a:pt x="6846498" y="2247900"/>
                  </a:lnTo>
                  <a:close/>
                </a:path>
                <a:path w="13808710" h="2324100">
                  <a:moveTo>
                    <a:pt x="6944763" y="2247900"/>
                  </a:moveTo>
                  <a:lnTo>
                    <a:pt x="6927871" y="2247900"/>
                  </a:lnTo>
                  <a:lnTo>
                    <a:pt x="6936411" y="2260600"/>
                  </a:lnTo>
                  <a:lnTo>
                    <a:pt x="6944763" y="2247900"/>
                  </a:lnTo>
                  <a:close/>
                </a:path>
                <a:path w="13808710" h="2324100">
                  <a:moveTo>
                    <a:pt x="6953310" y="2247900"/>
                  </a:moveTo>
                  <a:lnTo>
                    <a:pt x="6955754" y="2260600"/>
                  </a:lnTo>
                  <a:lnTo>
                    <a:pt x="6963060" y="2260600"/>
                  </a:lnTo>
                  <a:lnTo>
                    <a:pt x="6953310" y="2247900"/>
                  </a:lnTo>
                  <a:close/>
                </a:path>
                <a:path w="13808710" h="2324100">
                  <a:moveTo>
                    <a:pt x="6988253" y="2247900"/>
                  </a:moveTo>
                  <a:lnTo>
                    <a:pt x="6987956" y="2260600"/>
                  </a:lnTo>
                  <a:lnTo>
                    <a:pt x="6998340" y="2260600"/>
                  </a:lnTo>
                  <a:lnTo>
                    <a:pt x="6988253" y="2247900"/>
                  </a:lnTo>
                  <a:close/>
                </a:path>
                <a:path w="13808710" h="2324100">
                  <a:moveTo>
                    <a:pt x="7082647" y="2247900"/>
                  </a:moveTo>
                  <a:lnTo>
                    <a:pt x="7077391" y="2247900"/>
                  </a:lnTo>
                  <a:lnTo>
                    <a:pt x="7075370" y="2260600"/>
                  </a:lnTo>
                  <a:lnTo>
                    <a:pt x="7080991" y="2260600"/>
                  </a:lnTo>
                  <a:lnTo>
                    <a:pt x="7082647" y="2247900"/>
                  </a:lnTo>
                  <a:close/>
                </a:path>
                <a:path w="13808710" h="2324100">
                  <a:moveTo>
                    <a:pt x="7117024" y="2247900"/>
                  </a:moveTo>
                  <a:lnTo>
                    <a:pt x="7110146" y="2247900"/>
                  </a:lnTo>
                  <a:lnTo>
                    <a:pt x="7110941" y="2260600"/>
                  </a:lnTo>
                  <a:lnTo>
                    <a:pt x="7114778" y="2260600"/>
                  </a:lnTo>
                  <a:lnTo>
                    <a:pt x="7117024" y="2247900"/>
                  </a:lnTo>
                  <a:close/>
                </a:path>
                <a:path w="13808710" h="2324100">
                  <a:moveTo>
                    <a:pt x="7334450" y="2247900"/>
                  </a:moveTo>
                  <a:lnTo>
                    <a:pt x="7327002" y="2260600"/>
                  </a:lnTo>
                  <a:lnTo>
                    <a:pt x="7352399" y="2260600"/>
                  </a:lnTo>
                  <a:lnTo>
                    <a:pt x="7334450" y="2247900"/>
                  </a:lnTo>
                  <a:close/>
                </a:path>
                <a:path w="13808710" h="2324100">
                  <a:moveTo>
                    <a:pt x="7493305" y="2247900"/>
                  </a:moveTo>
                  <a:lnTo>
                    <a:pt x="7486444" y="2260600"/>
                  </a:lnTo>
                  <a:lnTo>
                    <a:pt x="7504774" y="2260600"/>
                  </a:lnTo>
                  <a:lnTo>
                    <a:pt x="7493305" y="2247900"/>
                  </a:lnTo>
                  <a:close/>
                </a:path>
                <a:path w="13808710" h="2324100">
                  <a:moveTo>
                    <a:pt x="7517650" y="2247900"/>
                  </a:moveTo>
                  <a:lnTo>
                    <a:pt x="7509016" y="2247900"/>
                  </a:lnTo>
                  <a:lnTo>
                    <a:pt x="7510030" y="2260600"/>
                  </a:lnTo>
                  <a:lnTo>
                    <a:pt x="7517650" y="2247900"/>
                  </a:lnTo>
                  <a:close/>
                </a:path>
                <a:path w="13808710" h="2324100">
                  <a:moveTo>
                    <a:pt x="7536938" y="2247900"/>
                  </a:moveTo>
                  <a:lnTo>
                    <a:pt x="7527384" y="2260600"/>
                  </a:lnTo>
                  <a:lnTo>
                    <a:pt x="7536050" y="2260600"/>
                  </a:lnTo>
                  <a:lnTo>
                    <a:pt x="7536938" y="2247900"/>
                  </a:lnTo>
                  <a:close/>
                </a:path>
                <a:path w="13808710" h="2324100">
                  <a:moveTo>
                    <a:pt x="7587673" y="2247900"/>
                  </a:moveTo>
                  <a:lnTo>
                    <a:pt x="7580021" y="2247900"/>
                  </a:lnTo>
                  <a:lnTo>
                    <a:pt x="7579338" y="2260600"/>
                  </a:lnTo>
                  <a:lnTo>
                    <a:pt x="7602548" y="2260600"/>
                  </a:lnTo>
                  <a:lnTo>
                    <a:pt x="7587673" y="2247900"/>
                  </a:lnTo>
                  <a:close/>
                </a:path>
                <a:path w="13808710" h="2324100">
                  <a:moveTo>
                    <a:pt x="7676927" y="2247900"/>
                  </a:moveTo>
                  <a:lnTo>
                    <a:pt x="7673918" y="2247900"/>
                  </a:lnTo>
                  <a:lnTo>
                    <a:pt x="7657726" y="2260600"/>
                  </a:lnTo>
                  <a:lnTo>
                    <a:pt x="7673316" y="2260600"/>
                  </a:lnTo>
                  <a:lnTo>
                    <a:pt x="7676927" y="2247900"/>
                  </a:lnTo>
                  <a:close/>
                </a:path>
                <a:path w="13808710" h="2324100">
                  <a:moveTo>
                    <a:pt x="7754491" y="2247900"/>
                  </a:moveTo>
                  <a:lnTo>
                    <a:pt x="7743985" y="2260600"/>
                  </a:lnTo>
                  <a:lnTo>
                    <a:pt x="7759265" y="2260600"/>
                  </a:lnTo>
                  <a:lnTo>
                    <a:pt x="7754491" y="2247900"/>
                  </a:lnTo>
                  <a:close/>
                </a:path>
                <a:path w="13808710" h="2324100">
                  <a:moveTo>
                    <a:pt x="7769302" y="2247900"/>
                  </a:moveTo>
                  <a:lnTo>
                    <a:pt x="7768208" y="2260600"/>
                  </a:lnTo>
                  <a:lnTo>
                    <a:pt x="7776093" y="2260600"/>
                  </a:lnTo>
                  <a:lnTo>
                    <a:pt x="7769302" y="2247900"/>
                  </a:lnTo>
                  <a:close/>
                </a:path>
                <a:path w="13808710" h="2324100">
                  <a:moveTo>
                    <a:pt x="7794089" y="2254639"/>
                  </a:moveTo>
                  <a:lnTo>
                    <a:pt x="7784061" y="2260600"/>
                  </a:lnTo>
                  <a:lnTo>
                    <a:pt x="7793955" y="2260600"/>
                  </a:lnTo>
                  <a:lnTo>
                    <a:pt x="7794089" y="2254639"/>
                  </a:lnTo>
                  <a:close/>
                </a:path>
                <a:path w="13808710" h="2324100">
                  <a:moveTo>
                    <a:pt x="7816466" y="2247900"/>
                  </a:moveTo>
                  <a:lnTo>
                    <a:pt x="7805430" y="2247900"/>
                  </a:lnTo>
                  <a:lnTo>
                    <a:pt x="7800894" y="2250601"/>
                  </a:lnTo>
                  <a:lnTo>
                    <a:pt x="7797584" y="2260600"/>
                  </a:lnTo>
                  <a:lnTo>
                    <a:pt x="7820563" y="2260600"/>
                  </a:lnTo>
                  <a:lnTo>
                    <a:pt x="7816466" y="2247900"/>
                  </a:lnTo>
                  <a:close/>
                </a:path>
                <a:path w="13808710" h="2324100">
                  <a:moveTo>
                    <a:pt x="7840434" y="2247900"/>
                  </a:moveTo>
                  <a:lnTo>
                    <a:pt x="7839346" y="2260600"/>
                  </a:lnTo>
                  <a:lnTo>
                    <a:pt x="7846331" y="2260600"/>
                  </a:lnTo>
                  <a:lnTo>
                    <a:pt x="7840434" y="2247900"/>
                  </a:lnTo>
                  <a:close/>
                </a:path>
                <a:path w="13808710" h="2324100">
                  <a:moveTo>
                    <a:pt x="7889991" y="2247900"/>
                  </a:moveTo>
                  <a:lnTo>
                    <a:pt x="7880540" y="2260600"/>
                  </a:lnTo>
                  <a:lnTo>
                    <a:pt x="7883718" y="2260600"/>
                  </a:lnTo>
                  <a:lnTo>
                    <a:pt x="7889991" y="2247900"/>
                  </a:lnTo>
                  <a:close/>
                </a:path>
                <a:path w="13808710" h="2324100">
                  <a:moveTo>
                    <a:pt x="7902319" y="2247900"/>
                  </a:moveTo>
                  <a:lnTo>
                    <a:pt x="7897565" y="2260600"/>
                  </a:lnTo>
                  <a:lnTo>
                    <a:pt x="7908811" y="2260600"/>
                  </a:lnTo>
                  <a:lnTo>
                    <a:pt x="7902319" y="2247900"/>
                  </a:lnTo>
                  <a:close/>
                </a:path>
                <a:path w="13808710" h="2324100">
                  <a:moveTo>
                    <a:pt x="7977643" y="2247900"/>
                  </a:moveTo>
                  <a:lnTo>
                    <a:pt x="7961010" y="2247900"/>
                  </a:lnTo>
                  <a:lnTo>
                    <a:pt x="7969951" y="2260600"/>
                  </a:lnTo>
                  <a:lnTo>
                    <a:pt x="7977643" y="2247900"/>
                  </a:lnTo>
                  <a:close/>
                </a:path>
                <a:path w="13808710" h="2324100">
                  <a:moveTo>
                    <a:pt x="8053037" y="2247900"/>
                  </a:moveTo>
                  <a:lnTo>
                    <a:pt x="8036895" y="2260600"/>
                  </a:lnTo>
                  <a:lnTo>
                    <a:pt x="8043575" y="2260600"/>
                  </a:lnTo>
                  <a:lnTo>
                    <a:pt x="8053037" y="2247900"/>
                  </a:lnTo>
                  <a:close/>
                </a:path>
                <a:path w="13808710" h="2324100">
                  <a:moveTo>
                    <a:pt x="8151308" y="2247900"/>
                  </a:moveTo>
                  <a:lnTo>
                    <a:pt x="8134419" y="2247900"/>
                  </a:lnTo>
                  <a:lnTo>
                    <a:pt x="8142961" y="2260600"/>
                  </a:lnTo>
                  <a:lnTo>
                    <a:pt x="8151308" y="2247900"/>
                  </a:lnTo>
                  <a:close/>
                </a:path>
                <a:path w="13808710" h="2324100">
                  <a:moveTo>
                    <a:pt x="8159858" y="2247900"/>
                  </a:moveTo>
                  <a:lnTo>
                    <a:pt x="8162299" y="2260600"/>
                  </a:lnTo>
                  <a:lnTo>
                    <a:pt x="8169609" y="2260600"/>
                  </a:lnTo>
                  <a:lnTo>
                    <a:pt x="8159858" y="2247900"/>
                  </a:lnTo>
                  <a:close/>
                </a:path>
                <a:path w="13808710" h="2324100">
                  <a:moveTo>
                    <a:pt x="8194802" y="2247900"/>
                  </a:moveTo>
                  <a:lnTo>
                    <a:pt x="8194501" y="2260600"/>
                  </a:lnTo>
                  <a:lnTo>
                    <a:pt x="8204890" y="2260600"/>
                  </a:lnTo>
                  <a:lnTo>
                    <a:pt x="8194802" y="2247900"/>
                  </a:lnTo>
                  <a:close/>
                </a:path>
                <a:path w="13808710" h="2324100">
                  <a:moveTo>
                    <a:pt x="8289193" y="2247900"/>
                  </a:moveTo>
                  <a:lnTo>
                    <a:pt x="8283931" y="2247900"/>
                  </a:lnTo>
                  <a:lnTo>
                    <a:pt x="8281920" y="2260600"/>
                  </a:lnTo>
                  <a:lnTo>
                    <a:pt x="8287539" y="2260600"/>
                  </a:lnTo>
                  <a:lnTo>
                    <a:pt x="8289193" y="2247900"/>
                  </a:lnTo>
                  <a:close/>
                </a:path>
                <a:path w="13808710" h="2324100">
                  <a:moveTo>
                    <a:pt x="8323573" y="2247900"/>
                  </a:moveTo>
                  <a:lnTo>
                    <a:pt x="8316695" y="2247900"/>
                  </a:lnTo>
                  <a:lnTo>
                    <a:pt x="8317491" y="2260600"/>
                  </a:lnTo>
                  <a:lnTo>
                    <a:pt x="8321328" y="2260600"/>
                  </a:lnTo>
                  <a:lnTo>
                    <a:pt x="8323573" y="2247900"/>
                  </a:lnTo>
                  <a:close/>
                </a:path>
                <a:path w="13808710" h="2324100">
                  <a:moveTo>
                    <a:pt x="8541000" y="2247900"/>
                  </a:moveTo>
                  <a:lnTo>
                    <a:pt x="8533550" y="2260600"/>
                  </a:lnTo>
                  <a:lnTo>
                    <a:pt x="8558948" y="2260600"/>
                  </a:lnTo>
                  <a:lnTo>
                    <a:pt x="8541000" y="2247900"/>
                  </a:lnTo>
                  <a:close/>
                </a:path>
                <a:path w="13808710" h="2324100">
                  <a:moveTo>
                    <a:pt x="8699855" y="2247900"/>
                  </a:moveTo>
                  <a:lnTo>
                    <a:pt x="8692993" y="2260600"/>
                  </a:lnTo>
                  <a:lnTo>
                    <a:pt x="8711324" y="2260600"/>
                  </a:lnTo>
                  <a:lnTo>
                    <a:pt x="8699855" y="2247900"/>
                  </a:lnTo>
                  <a:close/>
                </a:path>
                <a:path w="13808710" h="2324100">
                  <a:moveTo>
                    <a:pt x="8724200" y="2247900"/>
                  </a:moveTo>
                  <a:lnTo>
                    <a:pt x="8715561" y="2247900"/>
                  </a:lnTo>
                  <a:lnTo>
                    <a:pt x="8716575" y="2260600"/>
                  </a:lnTo>
                  <a:lnTo>
                    <a:pt x="8724200" y="2247900"/>
                  </a:lnTo>
                  <a:close/>
                </a:path>
                <a:path w="13808710" h="2324100">
                  <a:moveTo>
                    <a:pt x="8743487" y="2247900"/>
                  </a:moveTo>
                  <a:lnTo>
                    <a:pt x="8733934" y="2260600"/>
                  </a:lnTo>
                  <a:lnTo>
                    <a:pt x="8742599" y="2260600"/>
                  </a:lnTo>
                  <a:lnTo>
                    <a:pt x="8743487" y="2247900"/>
                  </a:lnTo>
                  <a:close/>
                </a:path>
                <a:path w="13808710" h="2324100">
                  <a:moveTo>
                    <a:pt x="8794213" y="2247900"/>
                  </a:moveTo>
                  <a:lnTo>
                    <a:pt x="8786564" y="2247900"/>
                  </a:lnTo>
                  <a:lnTo>
                    <a:pt x="8785881" y="2260600"/>
                  </a:lnTo>
                  <a:lnTo>
                    <a:pt x="8809087" y="2260600"/>
                  </a:lnTo>
                  <a:lnTo>
                    <a:pt x="8794213" y="2247900"/>
                  </a:lnTo>
                  <a:close/>
                </a:path>
                <a:path w="13808710" h="2324100">
                  <a:moveTo>
                    <a:pt x="8883467" y="2247900"/>
                  </a:moveTo>
                  <a:lnTo>
                    <a:pt x="8880457" y="2247900"/>
                  </a:lnTo>
                  <a:lnTo>
                    <a:pt x="8864271" y="2260600"/>
                  </a:lnTo>
                  <a:lnTo>
                    <a:pt x="8879859" y="2260600"/>
                  </a:lnTo>
                  <a:lnTo>
                    <a:pt x="8883467" y="2247900"/>
                  </a:lnTo>
                  <a:close/>
                </a:path>
                <a:path w="13808710" h="2324100">
                  <a:moveTo>
                    <a:pt x="8961041" y="2247900"/>
                  </a:moveTo>
                  <a:lnTo>
                    <a:pt x="8950535" y="2260600"/>
                  </a:lnTo>
                  <a:lnTo>
                    <a:pt x="8965813" y="2260600"/>
                  </a:lnTo>
                  <a:lnTo>
                    <a:pt x="8961041" y="2247900"/>
                  </a:lnTo>
                  <a:close/>
                </a:path>
                <a:path w="13808710" h="2324100">
                  <a:moveTo>
                    <a:pt x="8975851" y="2247900"/>
                  </a:moveTo>
                  <a:lnTo>
                    <a:pt x="8974758" y="2260600"/>
                  </a:lnTo>
                  <a:lnTo>
                    <a:pt x="8982642" y="2260600"/>
                  </a:lnTo>
                  <a:lnTo>
                    <a:pt x="8975851" y="2247900"/>
                  </a:lnTo>
                  <a:close/>
                </a:path>
                <a:path w="13808710" h="2324100">
                  <a:moveTo>
                    <a:pt x="9000631" y="2254644"/>
                  </a:moveTo>
                  <a:lnTo>
                    <a:pt x="8990611" y="2260600"/>
                  </a:lnTo>
                  <a:lnTo>
                    <a:pt x="9000498" y="2260600"/>
                  </a:lnTo>
                  <a:lnTo>
                    <a:pt x="9000631" y="2254644"/>
                  </a:lnTo>
                  <a:close/>
                </a:path>
                <a:path w="13808710" h="2324100">
                  <a:moveTo>
                    <a:pt x="9023015" y="2247900"/>
                  </a:moveTo>
                  <a:lnTo>
                    <a:pt x="9011979" y="2247900"/>
                  </a:lnTo>
                  <a:lnTo>
                    <a:pt x="9007434" y="2250601"/>
                  </a:lnTo>
                  <a:lnTo>
                    <a:pt x="9004128" y="2260600"/>
                  </a:lnTo>
                  <a:lnTo>
                    <a:pt x="9027113" y="2260600"/>
                  </a:lnTo>
                  <a:lnTo>
                    <a:pt x="9023015" y="2247900"/>
                  </a:lnTo>
                  <a:close/>
                </a:path>
                <a:path w="13808710" h="2324100">
                  <a:moveTo>
                    <a:pt x="9046984" y="2247900"/>
                  </a:moveTo>
                  <a:lnTo>
                    <a:pt x="9045896" y="2260600"/>
                  </a:lnTo>
                  <a:lnTo>
                    <a:pt x="9052881" y="2260600"/>
                  </a:lnTo>
                  <a:lnTo>
                    <a:pt x="9046984" y="2247900"/>
                  </a:lnTo>
                  <a:close/>
                </a:path>
                <a:path w="13808710" h="2324100">
                  <a:moveTo>
                    <a:pt x="9125537" y="2247900"/>
                  </a:moveTo>
                  <a:lnTo>
                    <a:pt x="9118272" y="2247900"/>
                  </a:lnTo>
                  <a:lnTo>
                    <a:pt x="9115765" y="2260600"/>
                  </a:lnTo>
                  <a:lnTo>
                    <a:pt x="9150407" y="2260600"/>
                  </a:lnTo>
                  <a:lnTo>
                    <a:pt x="9125537" y="2247900"/>
                  </a:lnTo>
                  <a:close/>
                </a:path>
                <a:path w="13808710" h="2324100">
                  <a:moveTo>
                    <a:pt x="9188227" y="2247900"/>
                  </a:moveTo>
                  <a:lnTo>
                    <a:pt x="9162563" y="2247900"/>
                  </a:lnTo>
                  <a:lnTo>
                    <a:pt x="9179922" y="2260600"/>
                  </a:lnTo>
                  <a:lnTo>
                    <a:pt x="9181317" y="2260600"/>
                  </a:lnTo>
                  <a:lnTo>
                    <a:pt x="9188227" y="2247900"/>
                  </a:lnTo>
                  <a:close/>
                </a:path>
                <a:path w="13808710" h="2324100">
                  <a:moveTo>
                    <a:pt x="9205505" y="2247900"/>
                  </a:moveTo>
                  <a:lnTo>
                    <a:pt x="9200066" y="2247900"/>
                  </a:lnTo>
                  <a:lnTo>
                    <a:pt x="9199348" y="2260600"/>
                  </a:lnTo>
                  <a:lnTo>
                    <a:pt x="9208300" y="2260600"/>
                  </a:lnTo>
                  <a:lnTo>
                    <a:pt x="9205505" y="2247900"/>
                  </a:lnTo>
                  <a:close/>
                </a:path>
                <a:path w="13808710" h="2324100">
                  <a:moveTo>
                    <a:pt x="9234844" y="2247900"/>
                  </a:moveTo>
                  <a:lnTo>
                    <a:pt x="9220411" y="2247900"/>
                  </a:lnTo>
                  <a:lnTo>
                    <a:pt x="9227258" y="2260600"/>
                  </a:lnTo>
                  <a:lnTo>
                    <a:pt x="9237898" y="2260600"/>
                  </a:lnTo>
                  <a:lnTo>
                    <a:pt x="9234844" y="2247900"/>
                  </a:lnTo>
                  <a:close/>
                </a:path>
                <a:path w="13808710" h="2324100">
                  <a:moveTo>
                    <a:pt x="9275721" y="2247900"/>
                  </a:moveTo>
                  <a:lnTo>
                    <a:pt x="9268644" y="2247900"/>
                  </a:lnTo>
                  <a:lnTo>
                    <a:pt x="9268822" y="2260600"/>
                  </a:lnTo>
                  <a:lnTo>
                    <a:pt x="9279349" y="2260600"/>
                  </a:lnTo>
                  <a:lnTo>
                    <a:pt x="9275721" y="2247900"/>
                  </a:lnTo>
                  <a:close/>
                </a:path>
                <a:path w="13808710" h="2324100">
                  <a:moveTo>
                    <a:pt x="9293386" y="2247900"/>
                  </a:moveTo>
                  <a:lnTo>
                    <a:pt x="9292228" y="2260600"/>
                  </a:lnTo>
                  <a:lnTo>
                    <a:pt x="9305669" y="2260600"/>
                  </a:lnTo>
                  <a:lnTo>
                    <a:pt x="9293386" y="2247900"/>
                  </a:lnTo>
                  <a:close/>
                </a:path>
                <a:path w="13808710" h="2324100">
                  <a:moveTo>
                    <a:pt x="9373752" y="2247900"/>
                  </a:moveTo>
                  <a:lnTo>
                    <a:pt x="9367364" y="2247900"/>
                  </a:lnTo>
                  <a:lnTo>
                    <a:pt x="9370599" y="2260600"/>
                  </a:lnTo>
                  <a:lnTo>
                    <a:pt x="9373752" y="2247900"/>
                  </a:lnTo>
                  <a:close/>
                </a:path>
                <a:path w="13808710" h="2324100">
                  <a:moveTo>
                    <a:pt x="9391398" y="2247900"/>
                  </a:moveTo>
                  <a:lnTo>
                    <a:pt x="9379557" y="2260600"/>
                  </a:lnTo>
                  <a:lnTo>
                    <a:pt x="9394295" y="2260600"/>
                  </a:lnTo>
                  <a:lnTo>
                    <a:pt x="9391398" y="2247900"/>
                  </a:lnTo>
                  <a:close/>
                </a:path>
                <a:path w="13808710" h="2324100">
                  <a:moveTo>
                    <a:pt x="9426430" y="2247900"/>
                  </a:moveTo>
                  <a:lnTo>
                    <a:pt x="9422534" y="2247900"/>
                  </a:lnTo>
                  <a:lnTo>
                    <a:pt x="9421977" y="2260600"/>
                  </a:lnTo>
                  <a:lnTo>
                    <a:pt x="9423647" y="2260600"/>
                  </a:lnTo>
                  <a:lnTo>
                    <a:pt x="9426430" y="2247900"/>
                  </a:lnTo>
                  <a:close/>
                </a:path>
                <a:path w="13808710" h="2324100">
                  <a:moveTo>
                    <a:pt x="9476538" y="2247900"/>
                  </a:moveTo>
                  <a:lnTo>
                    <a:pt x="9471779" y="2247900"/>
                  </a:lnTo>
                  <a:lnTo>
                    <a:pt x="9470528" y="2260600"/>
                  </a:lnTo>
                  <a:lnTo>
                    <a:pt x="9476538" y="2247900"/>
                  </a:lnTo>
                  <a:close/>
                </a:path>
                <a:path w="13808710" h="2324100">
                  <a:moveTo>
                    <a:pt x="9699810" y="2247900"/>
                  </a:moveTo>
                  <a:lnTo>
                    <a:pt x="9690359" y="2260600"/>
                  </a:lnTo>
                  <a:lnTo>
                    <a:pt x="9693537" y="2260600"/>
                  </a:lnTo>
                  <a:lnTo>
                    <a:pt x="9699810" y="2247900"/>
                  </a:lnTo>
                  <a:close/>
                </a:path>
                <a:path w="13808710" h="2324100">
                  <a:moveTo>
                    <a:pt x="9712138" y="2247900"/>
                  </a:moveTo>
                  <a:lnTo>
                    <a:pt x="9707385" y="2260600"/>
                  </a:lnTo>
                  <a:lnTo>
                    <a:pt x="9718630" y="2260600"/>
                  </a:lnTo>
                  <a:lnTo>
                    <a:pt x="9712138" y="2247900"/>
                  </a:lnTo>
                  <a:close/>
                </a:path>
                <a:path w="13808710" h="2324100">
                  <a:moveTo>
                    <a:pt x="9787466" y="2247900"/>
                  </a:moveTo>
                  <a:lnTo>
                    <a:pt x="9770830" y="2247900"/>
                  </a:lnTo>
                  <a:lnTo>
                    <a:pt x="9779770" y="2260600"/>
                  </a:lnTo>
                  <a:lnTo>
                    <a:pt x="9787466" y="2247900"/>
                  </a:lnTo>
                  <a:close/>
                </a:path>
                <a:path w="13808710" h="2324100">
                  <a:moveTo>
                    <a:pt x="9862856" y="2247900"/>
                  </a:moveTo>
                  <a:lnTo>
                    <a:pt x="9846714" y="2260600"/>
                  </a:lnTo>
                  <a:lnTo>
                    <a:pt x="9853394" y="2260600"/>
                  </a:lnTo>
                  <a:lnTo>
                    <a:pt x="9862856" y="2247900"/>
                  </a:lnTo>
                  <a:close/>
                </a:path>
                <a:path w="13808710" h="2324100">
                  <a:moveTo>
                    <a:pt x="9961128" y="2247900"/>
                  </a:moveTo>
                  <a:lnTo>
                    <a:pt x="9944238" y="2247900"/>
                  </a:lnTo>
                  <a:lnTo>
                    <a:pt x="9952780" y="2260600"/>
                  </a:lnTo>
                  <a:lnTo>
                    <a:pt x="9961128" y="2247900"/>
                  </a:lnTo>
                  <a:close/>
                </a:path>
                <a:path w="13808710" h="2324100">
                  <a:moveTo>
                    <a:pt x="9969677" y="2247900"/>
                  </a:moveTo>
                  <a:lnTo>
                    <a:pt x="9972119" y="2260600"/>
                  </a:lnTo>
                  <a:lnTo>
                    <a:pt x="9979429" y="2260600"/>
                  </a:lnTo>
                  <a:lnTo>
                    <a:pt x="9969677" y="2247900"/>
                  </a:lnTo>
                  <a:close/>
                </a:path>
                <a:path w="13808710" h="2324100">
                  <a:moveTo>
                    <a:pt x="10004622" y="2247900"/>
                  </a:moveTo>
                  <a:lnTo>
                    <a:pt x="10004320" y="2260600"/>
                  </a:lnTo>
                  <a:lnTo>
                    <a:pt x="10014709" y="2260600"/>
                  </a:lnTo>
                  <a:lnTo>
                    <a:pt x="10004622" y="2247900"/>
                  </a:lnTo>
                  <a:close/>
                </a:path>
                <a:path w="13808710" h="2324100">
                  <a:moveTo>
                    <a:pt x="10099012" y="2247900"/>
                  </a:moveTo>
                  <a:lnTo>
                    <a:pt x="10093760" y="2247900"/>
                  </a:lnTo>
                  <a:lnTo>
                    <a:pt x="10091739" y="2260600"/>
                  </a:lnTo>
                  <a:lnTo>
                    <a:pt x="10097358" y="2260600"/>
                  </a:lnTo>
                  <a:lnTo>
                    <a:pt x="10099012" y="2247900"/>
                  </a:lnTo>
                  <a:close/>
                </a:path>
                <a:path w="13808710" h="2324100">
                  <a:moveTo>
                    <a:pt x="10133393" y="2247900"/>
                  </a:moveTo>
                  <a:lnTo>
                    <a:pt x="10126515" y="2247900"/>
                  </a:lnTo>
                  <a:lnTo>
                    <a:pt x="10127310" y="2260600"/>
                  </a:lnTo>
                  <a:lnTo>
                    <a:pt x="10131147" y="2260600"/>
                  </a:lnTo>
                  <a:lnTo>
                    <a:pt x="10133393" y="2247900"/>
                  </a:lnTo>
                  <a:close/>
                </a:path>
                <a:path w="13808710" h="2324100">
                  <a:moveTo>
                    <a:pt x="10350819" y="2247900"/>
                  </a:moveTo>
                  <a:lnTo>
                    <a:pt x="10343369" y="2260600"/>
                  </a:lnTo>
                  <a:lnTo>
                    <a:pt x="10368768" y="2260600"/>
                  </a:lnTo>
                  <a:lnTo>
                    <a:pt x="10350819" y="2247900"/>
                  </a:lnTo>
                  <a:close/>
                </a:path>
                <a:path w="13808710" h="2324100">
                  <a:moveTo>
                    <a:pt x="10509674" y="2247900"/>
                  </a:moveTo>
                  <a:lnTo>
                    <a:pt x="10502812" y="2260600"/>
                  </a:lnTo>
                  <a:lnTo>
                    <a:pt x="10521143" y="2260600"/>
                  </a:lnTo>
                  <a:lnTo>
                    <a:pt x="10509674" y="2247900"/>
                  </a:lnTo>
                  <a:close/>
                </a:path>
                <a:path w="13808710" h="2324100">
                  <a:moveTo>
                    <a:pt x="10534019" y="2247900"/>
                  </a:moveTo>
                  <a:lnTo>
                    <a:pt x="10525381" y="2247900"/>
                  </a:lnTo>
                  <a:lnTo>
                    <a:pt x="10526395" y="2260600"/>
                  </a:lnTo>
                  <a:lnTo>
                    <a:pt x="10534019" y="2247900"/>
                  </a:lnTo>
                  <a:close/>
                </a:path>
                <a:path w="13808710" h="2324100">
                  <a:moveTo>
                    <a:pt x="10553306" y="2247900"/>
                  </a:moveTo>
                  <a:lnTo>
                    <a:pt x="10543753" y="2260600"/>
                  </a:lnTo>
                  <a:lnTo>
                    <a:pt x="10552418" y="2260600"/>
                  </a:lnTo>
                  <a:lnTo>
                    <a:pt x="10553306" y="2247900"/>
                  </a:lnTo>
                  <a:close/>
                </a:path>
                <a:path w="13808710" h="2324100">
                  <a:moveTo>
                    <a:pt x="10604033" y="2247900"/>
                  </a:moveTo>
                  <a:lnTo>
                    <a:pt x="10596384" y="2247900"/>
                  </a:lnTo>
                  <a:lnTo>
                    <a:pt x="10595700" y="2260600"/>
                  </a:lnTo>
                  <a:lnTo>
                    <a:pt x="10618907" y="2260600"/>
                  </a:lnTo>
                  <a:lnTo>
                    <a:pt x="10604033" y="2247900"/>
                  </a:lnTo>
                  <a:close/>
                </a:path>
                <a:path w="13808710" h="2324100">
                  <a:moveTo>
                    <a:pt x="10693287" y="2247900"/>
                  </a:moveTo>
                  <a:lnTo>
                    <a:pt x="10690276" y="2247900"/>
                  </a:lnTo>
                  <a:lnTo>
                    <a:pt x="10674090" y="2260600"/>
                  </a:lnTo>
                  <a:lnTo>
                    <a:pt x="10689678" y="2260600"/>
                  </a:lnTo>
                  <a:lnTo>
                    <a:pt x="10693287" y="2247900"/>
                  </a:lnTo>
                  <a:close/>
                </a:path>
                <a:path w="13808710" h="2324100">
                  <a:moveTo>
                    <a:pt x="10770860" y="2247900"/>
                  </a:moveTo>
                  <a:lnTo>
                    <a:pt x="10760354" y="2260600"/>
                  </a:lnTo>
                  <a:lnTo>
                    <a:pt x="10775632" y="2260600"/>
                  </a:lnTo>
                  <a:lnTo>
                    <a:pt x="10770860" y="2247900"/>
                  </a:lnTo>
                  <a:close/>
                </a:path>
                <a:path w="13808710" h="2324100">
                  <a:moveTo>
                    <a:pt x="10785670" y="2247900"/>
                  </a:moveTo>
                  <a:lnTo>
                    <a:pt x="10784577" y="2260600"/>
                  </a:lnTo>
                  <a:lnTo>
                    <a:pt x="10792461" y="2260600"/>
                  </a:lnTo>
                  <a:lnTo>
                    <a:pt x="10785670" y="2247900"/>
                  </a:lnTo>
                  <a:close/>
                </a:path>
                <a:path w="13808710" h="2324100">
                  <a:moveTo>
                    <a:pt x="10810450" y="2254644"/>
                  </a:moveTo>
                  <a:lnTo>
                    <a:pt x="10800430" y="2260600"/>
                  </a:lnTo>
                  <a:lnTo>
                    <a:pt x="10810317" y="2260600"/>
                  </a:lnTo>
                  <a:lnTo>
                    <a:pt x="10810450" y="2254644"/>
                  </a:lnTo>
                  <a:close/>
                </a:path>
                <a:path w="13808710" h="2324100">
                  <a:moveTo>
                    <a:pt x="10832835" y="2247900"/>
                  </a:moveTo>
                  <a:lnTo>
                    <a:pt x="10821799" y="2247900"/>
                  </a:lnTo>
                  <a:lnTo>
                    <a:pt x="10817253" y="2250601"/>
                  </a:lnTo>
                  <a:lnTo>
                    <a:pt x="10813947" y="2260600"/>
                  </a:lnTo>
                  <a:lnTo>
                    <a:pt x="10836932" y="2260600"/>
                  </a:lnTo>
                  <a:lnTo>
                    <a:pt x="10832835" y="2247900"/>
                  </a:lnTo>
                  <a:close/>
                </a:path>
                <a:path w="13808710" h="2324100">
                  <a:moveTo>
                    <a:pt x="10856803" y="2247900"/>
                  </a:moveTo>
                  <a:lnTo>
                    <a:pt x="10855715" y="2260600"/>
                  </a:lnTo>
                  <a:lnTo>
                    <a:pt x="10862700" y="2260600"/>
                  </a:lnTo>
                  <a:lnTo>
                    <a:pt x="10856803" y="2247900"/>
                  </a:lnTo>
                  <a:close/>
                </a:path>
                <a:path w="13808710" h="2324100">
                  <a:moveTo>
                    <a:pt x="10906360" y="2247900"/>
                  </a:moveTo>
                  <a:lnTo>
                    <a:pt x="10896909" y="2260600"/>
                  </a:lnTo>
                  <a:lnTo>
                    <a:pt x="10900086" y="2260600"/>
                  </a:lnTo>
                  <a:lnTo>
                    <a:pt x="10906360" y="2247900"/>
                  </a:lnTo>
                  <a:close/>
                </a:path>
                <a:path w="13808710" h="2324100">
                  <a:moveTo>
                    <a:pt x="10918688" y="2247900"/>
                  </a:moveTo>
                  <a:lnTo>
                    <a:pt x="10913924" y="2260600"/>
                  </a:lnTo>
                  <a:lnTo>
                    <a:pt x="10925180" y="2260600"/>
                  </a:lnTo>
                  <a:lnTo>
                    <a:pt x="10918688" y="2247900"/>
                  </a:lnTo>
                  <a:close/>
                </a:path>
                <a:path w="13808710" h="2324100">
                  <a:moveTo>
                    <a:pt x="10994012" y="2247900"/>
                  </a:moveTo>
                  <a:lnTo>
                    <a:pt x="10977379" y="2247900"/>
                  </a:lnTo>
                  <a:lnTo>
                    <a:pt x="10986319" y="2260600"/>
                  </a:lnTo>
                  <a:lnTo>
                    <a:pt x="10994012" y="2247900"/>
                  </a:lnTo>
                  <a:close/>
                </a:path>
                <a:path w="13808710" h="2324100">
                  <a:moveTo>
                    <a:pt x="11069406" y="2247900"/>
                  </a:moveTo>
                  <a:lnTo>
                    <a:pt x="11053263" y="2260600"/>
                  </a:lnTo>
                  <a:lnTo>
                    <a:pt x="11059939" y="2260600"/>
                  </a:lnTo>
                  <a:lnTo>
                    <a:pt x="11069406" y="2247900"/>
                  </a:lnTo>
                  <a:close/>
                </a:path>
                <a:path w="13808710" h="2324100">
                  <a:moveTo>
                    <a:pt x="11167671" y="2247900"/>
                  </a:moveTo>
                  <a:lnTo>
                    <a:pt x="11150779" y="2247900"/>
                  </a:lnTo>
                  <a:lnTo>
                    <a:pt x="11159319" y="2260600"/>
                  </a:lnTo>
                  <a:lnTo>
                    <a:pt x="11167671" y="2247900"/>
                  </a:lnTo>
                  <a:close/>
                </a:path>
                <a:path w="13808710" h="2324100">
                  <a:moveTo>
                    <a:pt x="11176227" y="2247900"/>
                  </a:moveTo>
                  <a:lnTo>
                    <a:pt x="11178668" y="2260600"/>
                  </a:lnTo>
                  <a:lnTo>
                    <a:pt x="11185978" y="2260600"/>
                  </a:lnTo>
                  <a:lnTo>
                    <a:pt x="11176227" y="2247900"/>
                  </a:lnTo>
                  <a:close/>
                </a:path>
                <a:path w="13808710" h="2324100">
                  <a:moveTo>
                    <a:pt x="11211171" y="2247900"/>
                  </a:moveTo>
                  <a:lnTo>
                    <a:pt x="11210868" y="2260600"/>
                  </a:lnTo>
                  <a:lnTo>
                    <a:pt x="11221257" y="2260600"/>
                  </a:lnTo>
                  <a:lnTo>
                    <a:pt x="11211171" y="2247900"/>
                  </a:lnTo>
                  <a:close/>
                </a:path>
                <a:path w="13808710" h="2324100">
                  <a:moveTo>
                    <a:pt x="11305562" y="2247900"/>
                  </a:moveTo>
                  <a:lnTo>
                    <a:pt x="11300299" y="2247900"/>
                  </a:lnTo>
                  <a:lnTo>
                    <a:pt x="11298289" y="2260600"/>
                  </a:lnTo>
                  <a:lnTo>
                    <a:pt x="11303908" y="2260600"/>
                  </a:lnTo>
                  <a:lnTo>
                    <a:pt x="11305562" y="2247900"/>
                  </a:lnTo>
                  <a:close/>
                </a:path>
                <a:path w="13808710" h="2324100">
                  <a:moveTo>
                    <a:pt x="11339942" y="2247900"/>
                  </a:moveTo>
                  <a:lnTo>
                    <a:pt x="11333060" y="2247900"/>
                  </a:lnTo>
                  <a:lnTo>
                    <a:pt x="11333856" y="2260600"/>
                  </a:lnTo>
                  <a:lnTo>
                    <a:pt x="11337695" y="2260600"/>
                  </a:lnTo>
                  <a:lnTo>
                    <a:pt x="11339942" y="2247900"/>
                  </a:lnTo>
                  <a:close/>
                </a:path>
                <a:path w="13808710" h="2324100">
                  <a:moveTo>
                    <a:pt x="11557367" y="2247900"/>
                  </a:moveTo>
                  <a:lnTo>
                    <a:pt x="11549915" y="2260600"/>
                  </a:lnTo>
                  <a:lnTo>
                    <a:pt x="11575317" y="2260600"/>
                  </a:lnTo>
                  <a:lnTo>
                    <a:pt x="11557367" y="2247900"/>
                  </a:lnTo>
                  <a:close/>
                </a:path>
                <a:path w="13808710" h="2324100">
                  <a:moveTo>
                    <a:pt x="11716224" y="2247900"/>
                  </a:moveTo>
                  <a:lnTo>
                    <a:pt x="11709358" y="2260600"/>
                  </a:lnTo>
                  <a:lnTo>
                    <a:pt x="11727691" y="2260600"/>
                  </a:lnTo>
                  <a:lnTo>
                    <a:pt x="11716224" y="2247900"/>
                  </a:lnTo>
                  <a:close/>
                </a:path>
                <a:path w="13808710" h="2324100">
                  <a:moveTo>
                    <a:pt x="11740569" y="2247900"/>
                  </a:moveTo>
                  <a:lnTo>
                    <a:pt x="11731926" y="2247900"/>
                  </a:lnTo>
                  <a:lnTo>
                    <a:pt x="11732943" y="2260600"/>
                  </a:lnTo>
                  <a:lnTo>
                    <a:pt x="11740569" y="2247900"/>
                  </a:lnTo>
                  <a:close/>
                </a:path>
                <a:path w="13808710" h="2324100">
                  <a:moveTo>
                    <a:pt x="11759846" y="2247900"/>
                  </a:moveTo>
                  <a:lnTo>
                    <a:pt x="11750297" y="2260600"/>
                  </a:lnTo>
                  <a:lnTo>
                    <a:pt x="11758959" y="2260600"/>
                  </a:lnTo>
                  <a:lnTo>
                    <a:pt x="11759846" y="2247900"/>
                  </a:lnTo>
                  <a:close/>
                </a:path>
                <a:path w="13808710" h="2324100">
                  <a:moveTo>
                    <a:pt x="11810582" y="2247900"/>
                  </a:moveTo>
                  <a:lnTo>
                    <a:pt x="11802933" y="2247900"/>
                  </a:lnTo>
                  <a:lnTo>
                    <a:pt x="11802250" y="2260600"/>
                  </a:lnTo>
                  <a:lnTo>
                    <a:pt x="11825456" y="2260600"/>
                  </a:lnTo>
                  <a:lnTo>
                    <a:pt x="11810582" y="2247900"/>
                  </a:lnTo>
                  <a:close/>
                </a:path>
                <a:path w="13808710" h="2324100">
                  <a:moveTo>
                    <a:pt x="11899836" y="2247900"/>
                  </a:moveTo>
                  <a:lnTo>
                    <a:pt x="11896826" y="2247900"/>
                  </a:lnTo>
                  <a:lnTo>
                    <a:pt x="11880638" y="2260600"/>
                  </a:lnTo>
                  <a:lnTo>
                    <a:pt x="11896228" y="2260600"/>
                  </a:lnTo>
                  <a:lnTo>
                    <a:pt x="11899836" y="2247900"/>
                  </a:lnTo>
                  <a:close/>
                </a:path>
                <a:path w="13808710" h="2324100">
                  <a:moveTo>
                    <a:pt x="11977410" y="2247900"/>
                  </a:moveTo>
                  <a:lnTo>
                    <a:pt x="11966899" y="2260600"/>
                  </a:lnTo>
                  <a:lnTo>
                    <a:pt x="11982182" y="2260600"/>
                  </a:lnTo>
                  <a:lnTo>
                    <a:pt x="11977410" y="2247900"/>
                  </a:lnTo>
                  <a:close/>
                </a:path>
                <a:path w="13808710" h="2324100">
                  <a:moveTo>
                    <a:pt x="11992214" y="2247900"/>
                  </a:moveTo>
                  <a:lnTo>
                    <a:pt x="11991120" y="2260600"/>
                  </a:lnTo>
                  <a:lnTo>
                    <a:pt x="11999001" y="2260600"/>
                  </a:lnTo>
                  <a:lnTo>
                    <a:pt x="11992214" y="2247900"/>
                  </a:lnTo>
                  <a:close/>
                </a:path>
                <a:path w="13808710" h="2324100">
                  <a:moveTo>
                    <a:pt x="12017000" y="2254644"/>
                  </a:moveTo>
                  <a:lnTo>
                    <a:pt x="12006979" y="2260600"/>
                  </a:lnTo>
                  <a:lnTo>
                    <a:pt x="12016867" y="2260600"/>
                  </a:lnTo>
                  <a:lnTo>
                    <a:pt x="12017000" y="2254644"/>
                  </a:lnTo>
                  <a:close/>
                </a:path>
                <a:path w="13808710" h="2324100">
                  <a:moveTo>
                    <a:pt x="12039380" y="2247900"/>
                  </a:moveTo>
                  <a:lnTo>
                    <a:pt x="12028347" y="2247900"/>
                  </a:lnTo>
                  <a:lnTo>
                    <a:pt x="12023803" y="2250601"/>
                  </a:lnTo>
                  <a:lnTo>
                    <a:pt x="12020497" y="2260600"/>
                  </a:lnTo>
                  <a:lnTo>
                    <a:pt x="12043478" y="2260600"/>
                  </a:lnTo>
                  <a:lnTo>
                    <a:pt x="12039380" y="2247900"/>
                  </a:lnTo>
                  <a:close/>
                </a:path>
                <a:path w="13808710" h="2324100">
                  <a:moveTo>
                    <a:pt x="12063342" y="2247900"/>
                  </a:moveTo>
                  <a:lnTo>
                    <a:pt x="12062254" y="2260600"/>
                  </a:lnTo>
                  <a:lnTo>
                    <a:pt x="12069239" y="2260600"/>
                  </a:lnTo>
                  <a:lnTo>
                    <a:pt x="12063342" y="2247900"/>
                  </a:lnTo>
                  <a:close/>
                </a:path>
                <a:path w="13808710" h="2324100">
                  <a:moveTo>
                    <a:pt x="12141906" y="2247900"/>
                  </a:moveTo>
                  <a:lnTo>
                    <a:pt x="12134641" y="2247900"/>
                  </a:lnTo>
                  <a:lnTo>
                    <a:pt x="12132134" y="2260600"/>
                  </a:lnTo>
                  <a:lnTo>
                    <a:pt x="12166776" y="2260600"/>
                  </a:lnTo>
                  <a:lnTo>
                    <a:pt x="12141906" y="2247900"/>
                  </a:lnTo>
                  <a:close/>
                </a:path>
                <a:path w="13808710" h="2324100">
                  <a:moveTo>
                    <a:pt x="12204596" y="2247900"/>
                  </a:moveTo>
                  <a:lnTo>
                    <a:pt x="12178922" y="2247900"/>
                  </a:lnTo>
                  <a:lnTo>
                    <a:pt x="12196281" y="2260600"/>
                  </a:lnTo>
                  <a:lnTo>
                    <a:pt x="12197686" y="2260600"/>
                  </a:lnTo>
                  <a:lnTo>
                    <a:pt x="12204596" y="2247900"/>
                  </a:lnTo>
                  <a:close/>
                </a:path>
                <a:path w="13808710" h="2324100">
                  <a:moveTo>
                    <a:pt x="12221863" y="2247900"/>
                  </a:moveTo>
                  <a:lnTo>
                    <a:pt x="12216434" y="2247900"/>
                  </a:lnTo>
                  <a:lnTo>
                    <a:pt x="12215717" y="2260600"/>
                  </a:lnTo>
                  <a:lnTo>
                    <a:pt x="12224669" y="2260600"/>
                  </a:lnTo>
                  <a:lnTo>
                    <a:pt x="12221863" y="2247900"/>
                  </a:lnTo>
                  <a:close/>
                </a:path>
                <a:path w="13808710" h="2324100">
                  <a:moveTo>
                    <a:pt x="12251202" y="2247900"/>
                  </a:moveTo>
                  <a:lnTo>
                    <a:pt x="12236771" y="2247900"/>
                  </a:lnTo>
                  <a:lnTo>
                    <a:pt x="12243620" y="2260600"/>
                  </a:lnTo>
                  <a:lnTo>
                    <a:pt x="12254261" y="2260600"/>
                  </a:lnTo>
                  <a:lnTo>
                    <a:pt x="12251202" y="2247900"/>
                  </a:lnTo>
                  <a:close/>
                </a:path>
                <a:path w="13808710" h="2324100">
                  <a:moveTo>
                    <a:pt x="12292086" y="2247900"/>
                  </a:moveTo>
                  <a:lnTo>
                    <a:pt x="12285011" y="2247900"/>
                  </a:lnTo>
                  <a:lnTo>
                    <a:pt x="12285191" y="2260600"/>
                  </a:lnTo>
                  <a:lnTo>
                    <a:pt x="12295713" y="2260600"/>
                  </a:lnTo>
                  <a:lnTo>
                    <a:pt x="12292086" y="2247900"/>
                  </a:lnTo>
                  <a:close/>
                </a:path>
                <a:path w="13808710" h="2324100">
                  <a:moveTo>
                    <a:pt x="12309751" y="2247900"/>
                  </a:moveTo>
                  <a:lnTo>
                    <a:pt x="12308596" y="2260600"/>
                  </a:lnTo>
                  <a:lnTo>
                    <a:pt x="12322027" y="2260600"/>
                  </a:lnTo>
                  <a:lnTo>
                    <a:pt x="12309751" y="2247900"/>
                  </a:lnTo>
                  <a:close/>
                </a:path>
                <a:path w="13808710" h="2324100">
                  <a:moveTo>
                    <a:pt x="12390117" y="2247900"/>
                  </a:moveTo>
                  <a:lnTo>
                    <a:pt x="12383732" y="2247900"/>
                  </a:lnTo>
                  <a:lnTo>
                    <a:pt x="12386966" y="2260600"/>
                  </a:lnTo>
                  <a:lnTo>
                    <a:pt x="12390117" y="2247900"/>
                  </a:lnTo>
                  <a:close/>
                </a:path>
                <a:path w="13808710" h="2324100">
                  <a:moveTo>
                    <a:pt x="12407763" y="2247900"/>
                  </a:moveTo>
                  <a:lnTo>
                    <a:pt x="12395922" y="2260600"/>
                  </a:lnTo>
                  <a:lnTo>
                    <a:pt x="12410664" y="2260600"/>
                  </a:lnTo>
                  <a:lnTo>
                    <a:pt x="12407763" y="2247900"/>
                  </a:lnTo>
                  <a:close/>
                </a:path>
                <a:path w="13808710" h="2324100">
                  <a:moveTo>
                    <a:pt x="12442799" y="2247900"/>
                  </a:moveTo>
                  <a:lnTo>
                    <a:pt x="12438901" y="2247900"/>
                  </a:lnTo>
                  <a:lnTo>
                    <a:pt x="12438342" y="2260600"/>
                  </a:lnTo>
                  <a:lnTo>
                    <a:pt x="12440011" y="2260600"/>
                  </a:lnTo>
                  <a:lnTo>
                    <a:pt x="12442799" y="2247900"/>
                  </a:lnTo>
                  <a:close/>
                </a:path>
                <a:path w="13808710" h="2324100">
                  <a:moveTo>
                    <a:pt x="12492902" y="2247900"/>
                  </a:moveTo>
                  <a:lnTo>
                    <a:pt x="12488148" y="2247900"/>
                  </a:lnTo>
                  <a:lnTo>
                    <a:pt x="12486895" y="2260600"/>
                  </a:lnTo>
                  <a:lnTo>
                    <a:pt x="12492902" y="2247900"/>
                  </a:lnTo>
                  <a:close/>
                </a:path>
                <a:path w="13808710" h="2324100">
                  <a:moveTo>
                    <a:pt x="12716179" y="2247900"/>
                  </a:moveTo>
                  <a:lnTo>
                    <a:pt x="12706728" y="2260600"/>
                  </a:lnTo>
                  <a:lnTo>
                    <a:pt x="12709906" y="2260600"/>
                  </a:lnTo>
                  <a:lnTo>
                    <a:pt x="12716179" y="2247900"/>
                  </a:lnTo>
                  <a:close/>
                </a:path>
                <a:path w="13808710" h="2324100">
                  <a:moveTo>
                    <a:pt x="12728507" y="2247900"/>
                  </a:moveTo>
                  <a:lnTo>
                    <a:pt x="12723743" y="2260600"/>
                  </a:lnTo>
                  <a:lnTo>
                    <a:pt x="12734999" y="2260600"/>
                  </a:lnTo>
                  <a:lnTo>
                    <a:pt x="12728507" y="2247900"/>
                  </a:lnTo>
                  <a:close/>
                </a:path>
                <a:path w="13808710" h="2324100">
                  <a:moveTo>
                    <a:pt x="12803831" y="2247900"/>
                  </a:moveTo>
                  <a:lnTo>
                    <a:pt x="12787198" y="2247900"/>
                  </a:lnTo>
                  <a:lnTo>
                    <a:pt x="12796139" y="2260600"/>
                  </a:lnTo>
                  <a:lnTo>
                    <a:pt x="12803831" y="2247900"/>
                  </a:lnTo>
                  <a:close/>
                </a:path>
                <a:path w="13808710" h="2324100">
                  <a:moveTo>
                    <a:pt x="12879225" y="2247900"/>
                  </a:moveTo>
                  <a:lnTo>
                    <a:pt x="12863083" y="2260600"/>
                  </a:lnTo>
                  <a:lnTo>
                    <a:pt x="12869759" y="2260600"/>
                  </a:lnTo>
                  <a:lnTo>
                    <a:pt x="12879225" y="2247900"/>
                  </a:lnTo>
                  <a:close/>
                </a:path>
                <a:path w="13808710" h="2324100">
                  <a:moveTo>
                    <a:pt x="12977491" y="2247900"/>
                  </a:moveTo>
                  <a:lnTo>
                    <a:pt x="12960598" y="2247900"/>
                  </a:lnTo>
                  <a:lnTo>
                    <a:pt x="12969139" y="2260600"/>
                  </a:lnTo>
                  <a:lnTo>
                    <a:pt x="12977491" y="2247900"/>
                  </a:lnTo>
                  <a:close/>
                </a:path>
                <a:path w="13808710" h="2324100">
                  <a:moveTo>
                    <a:pt x="12993235" y="2247900"/>
                  </a:moveTo>
                  <a:lnTo>
                    <a:pt x="12996978" y="2260600"/>
                  </a:lnTo>
                  <a:lnTo>
                    <a:pt x="13006939" y="2260600"/>
                  </a:lnTo>
                  <a:lnTo>
                    <a:pt x="12993235" y="2247900"/>
                  </a:lnTo>
                  <a:close/>
                </a:path>
                <a:path w="13808710" h="2324100">
                  <a:moveTo>
                    <a:pt x="13042016" y="2247900"/>
                  </a:moveTo>
                  <a:lnTo>
                    <a:pt x="13041481" y="2260600"/>
                  </a:lnTo>
                  <a:lnTo>
                    <a:pt x="13055693" y="2260600"/>
                  </a:lnTo>
                  <a:lnTo>
                    <a:pt x="13042016" y="2247900"/>
                  </a:lnTo>
                  <a:close/>
                </a:path>
                <a:path w="13808710" h="2324100">
                  <a:moveTo>
                    <a:pt x="13135288" y="2247900"/>
                  </a:moveTo>
                  <a:lnTo>
                    <a:pt x="13119417" y="2247900"/>
                  </a:lnTo>
                  <a:lnTo>
                    <a:pt x="13126822" y="2260600"/>
                  </a:lnTo>
                  <a:lnTo>
                    <a:pt x="13139175" y="2260600"/>
                  </a:lnTo>
                  <a:lnTo>
                    <a:pt x="13135288" y="2247900"/>
                  </a:lnTo>
                  <a:close/>
                </a:path>
                <a:path w="13808710" h="2324100">
                  <a:moveTo>
                    <a:pt x="13158138" y="2247900"/>
                  </a:moveTo>
                  <a:lnTo>
                    <a:pt x="13151604" y="2247900"/>
                  </a:lnTo>
                  <a:lnTo>
                    <a:pt x="13152695" y="2260600"/>
                  </a:lnTo>
                  <a:lnTo>
                    <a:pt x="13158138" y="2247900"/>
                  </a:lnTo>
                  <a:close/>
                </a:path>
                <a:path w="13808710" h="2324100">
                  <a:moveTo>
                    <a:pt x="13180760" y="2248060"/>
                  </a:moveTo>
                  <a:lnTo>
                    <a:pt x="13164881" y="2260600"/>
                  </a:lnTo>
                  <a:lnTo>
                    <a:pt x="13181857" y="2260600"/>
                  </a:lnTo>
                  <a:lnTo>
                    <a:pt x="13180760" y="2248060"/>
                  </a:lnTo>
                  <a:close/>
                </a:path>
                <a:path w="13808710" h="2324100">
                  <a:moveTo>
                    <a:pt x="13197833" y="2247900"/>
                  </a:moveTo>
                  <a:lnTo>
                    <a:pt x="13191449" y="2247900"/>
                  </a:lnTo>
                  <a:lnTo>
                    <a:pt x="13195592" y="2260600"/>
                  </a:lnTo>
                  <a:lnTo>
                    <a:pt x="13197833" y="2247900"/>
                  </a:lnTo>
                  <a:close/>
                </a:path>
                <a:path w="13808710" h="2324100">
                  <a:moveTo>
                    <a:pt x="13297767" y="2235200"/>
                  </a:moveTo>
                  <a:lnTo>
                    <a:pt x="13296616" y="2235200"/>
                  </a:lnTo>
                  <a:lnTo>
                    <a:pt x="13290626" y="2247900"/>
                  </a:lnTo>
                  <a:lnTo>
                    <a:pt x="13272166" y="2247900"/>
                  </a:lnTo>
                  <a:lnTo>
                    <a:pt x="13279527" y="2260600"/>
                  </a:lnTo>
                  <a:lnTo>
                    <a:pt x="13313599" y="2260600"/>
                  </a:lnTo>
                  <a:lnTo>
                    <a:pt x="13315553" y="2257493"/>
                  </a:lnTo>
                  <a:lnTo>
                    <a:pt x="13310677" y="2247900"/>
                  </a:lnTo>
                  <a:lnTo>
                    <a:pt x="13297767" y="2235200"/>
                  </a:lnTo>
                  <a:close/>
                </a:path>
                <a:path w="13808710" h="2324100">
                  <a:moveTo>
                    <a:pt x="9008327" y="2247900"/>
                  </a:moveTo>
                  <a:lnTo>
                    <a:pt x="9000782" y="2247900"/>
                  </a:lnTo>
                  <a:lnTo>
                    <a:pt x="9000631" y="2254644"/>
                  </a:lnTo>
                  <a:lnTo>
                    <a:pt x="9007436" y="2250594"/>
                  </a:lnTo>
                  <a:lnTo>
                    <a:pt x="9008327" y="2247900"/>
                  </a:lnTo>
                  <a:close/>
                </a:path>
                <a:path w="13808710" h="2324100">
                  <a:moveTo>
                    <a:pt x="10818147" y="2247900"/>
                  </a:moveTo>
                  <a:lnTo>
                    <a:pt x="10810602" y="2247900"/>
                  </a:lnTo>
                  <a:lnTo>
                    <a:pt x="10810450" y="2254644"/>
                  </a:lnTo>
                  <a:lnTo>
                    <a:pt x="10817256" y="2250594"/>
                  </a:lnTo>
                  <a:lnTo>
                    <a:pt x="10818147" y="2247900"/>
                  </a:lnTo>
                  <a:close/>
                </a:path>
                <a:path w="13808710" h="2324100">
                  <a:moveTo>
                    <a:pt x="12024696" y="2247900"/>
                  </a:moveTo>
                  <a:lnTo>
                    <a:pt x="12017151" y="2247900"/>
                  </a:lnTo>
                  <a:lnTo>
                    <a:pt x="12017000" y="2254644"/>
                  </a:lnTo>
                  <a:lnTo>
                    <a:pt x="12023805" y="2250594"/>
                  </a:lnTo>
                  <a:lnTo>
                    <a:pt x="12024696" y="2247900"/>
                  </a:lnTo>
                  <a:close/>
                </a:path>
                <a:path w="13808710" h="2324100">
                  <a:moveTo>
                    <a:pt x="2975599" y="2247900"/>
                  </a:moveTo>
                  <a:lnTo>
                    <a:pt x="2968053" y="2247900"/>
                  </a:lnTo>
                  <a:lnTo>
                    <a:pt x="2967901" y="2254642"/>
                  </a:lnTo>
                  <a:lnTo>
                    <a:pt x="2974708" y="2250594"/>
                  </a:lnTo>
                  <a:lnTo>
                    <a:pt x="2975599" y="2247900"/>
                  </a:lnTo>
                  <a:close/>
                </a:path>
                <a:path w="13808710" h="2324100">
                  <a:moveTo>
                    <a:pt x="4182145" y="2247900"/>
                  </a:moveTo>
                  <a:lnTo>
                    <a:pt x="4174599" y="2247900"/>
                  </a:lnTo>
                  <a:lnTo>
                    <a:pt x="4174447" y="2254642"/>
                  </a:lnTo>
                  <a:lnTo>
                    <a:pt x="4181254" y="2250594"/>
                  </a:lnTo>
                  <a:lnTo>
                    <a:pt x="4182145" y="2247900"/>
                  </a:lnTo>
                  <a:close/>
                </a:path>
                <a:path w="13808710" h="2324100">
                  <a:moveTo>
                    <a:pt x="1769052" y="2247900"/>
                  </a:moveTo>
                  <a:lnTo>
                    <a:pt x="1761506" y="2247900"/>
                  </a:lnTo>
                  <a:lnTo>
                    <a:pt x="1761354" y="2254642"/>
                  </a:lnTo>
                  <a:lnTo>
                    <a:pt x="1768161" y="2250594"/>
                  </a:lnTo>
                  <a:lnTo>
                    <a:pt x="1769052" y="2247900"/>
                  </a:lnTo>
                  <a:close/>
                </a:path>
                <a:path w="13808710" h="2324100">
                  <a:moveTo>
                    <a:pt x="5991969" y="2247900"/>
                  </a:moveTo>
                  <a:lnTo>
                    <a:pt x="5984418" y="2247900"/>
                  </a:lnTo>
                  <a:lnTo>
                    <a:pt x="5984266" y="2254642"/>
                  </a:lnTo>
                  <a:lnTo>
                    <a:pt x="5991077" y="2250594"/>
                  </a:lnTo>
                  <a:lnTo>
                    <a:pt x="5991969" y="2247900"/>
                  </a:lnTo>
                  <a:close/>
                </a:path>
                <a:path w="13808710" h="2324100">
                  <a:moveTo>
                    <a:pt x="7801788" y="2247900"/>
                  </a:moveTo>
                  <a:lnTo>
                    <a:pt x="7794242" y="2247900"/>
                  </a:lnTo>
                  <a:lnTo>
                    <a:pt x="7794089" y="2254639"/>
                  </a:lnTo>
                  <a:lnTo>
                    <a:pt x="7800896" y="2250594"/>
                  </a:lnTo>
                  <a:lnTo>
                    <a:pt x="7801788" y="2247900"/>
                  </a:lnTo>
                  <a:close/>
                </a:path>
                <a:path w="13808710" h="2324100">
                  <a:moveTo>
                    <a:pt x="9591598" y="2247900"/>
                  </a:moveTo>
                  <a:lnTo>
                    <a:pt x="9589692" y="2247900"/>
                  </a:lnTo>
                  <a:lnTo>
                    <a:pt x="9591174" y="2251532"/>
                  </a:lnTo>
                  <a:lnTo>
                    <a:pt x="9591598" y="2247900"/>
                  </a:lnTo>
                  <a:close/>
                </a:path>
                <a:path w="13808710" h="2324100">
                  <a:moveTo>
                    <a:pt x="12607966" y="2247900"/>
                  </a:moveTo>
                  <a:lnTo>
                    <a:pt x="12606061" y="2247900"/>
                  </a:lnTo>
                  <a:lnTo>
                    <a:pt x="12607541" y="2251529"/>
                  </a:lnTo>
                  <a:lnTo>
                    <a:pt x="12607966" y="2247900"/>
                  </a:lnTo>
                  <a:close/>
                </a:path>
                <a:path w="13808710" h="2324100">
                  <a:moveTo>
                    <a:pt x="6575229" y="2247900"/>
                  </a:moveTo>
                  <a:lnTo>
                    <a:pt x="6573323" y="2247900"/>
                  </a:lnTo>
                  <a:lnTo>
                    <a:pt x="6574805" y="2251529"/>
                  </a:lnTo>
                  <a:lnTo>
                    <a:pt x="6575229" y="2247900"/>
                  </a:lnTo>
                  <a:close/>
                </a:path>
                <a:path w="13808710" h="2324100">
                  <a:moveTo>
                    <a:pt x="1145771" y="2247900"/>
                  </a:moveTo>
                  <a:lnTo>
                    <a:pt x="1143867" y="2247900"/>
                  </a:lnTo>
                  <a:lnTo>
                    <a:pt x="1145347" y="2251526"/>
                  </a:lnTo>
                  <a:lnTo>
                    <a:pt x="1145771" y="2247900"/>
                  </a:lnTo>
                  <a:close/>
                </a:path>
                <a:path w="13808710" h="2324100">
                  <a:moveTo>
                    <a:pt x="3558864" y="2247900"/>
                  </a:moveTo>
                  <a:lnTo>
                    <a:pt x="3556960" y="2247900"/>
                  </a:lnTo>
                  <a:lnTo>
                    <a:pt x="3558440" y="2251526"/>
                  </a:lnTo>
                  <a:lnTo>
                    <a:pt x="3558864" y="2247900"/>
                  </a:lnTo>
                  <a:close/>
                </a:path>
                <a:path w="13808710" h="2324100">
                  <a:moveTo>
                    <a:pt x="5368679" y="2247900"/>
                  </a:moveTo>
                  <a:lnTo>
                    <a:pt x="5366784" y="2247900"/>
                  </a:lnTo>
                  <a:lnTo>
                    <a:pt x="5368258" y="2251512"/>
                  </a:lnTo>
                  <a:lnTo>
                    <a:pt x="5368679" y="2247900"/>
                  </a:lnTo>
                  <a:close/>
                </a:path>
                <a:path w="13808710" h="2324100">
                  <a:moveTo>
                    <a:pt x="8307501" y="2247900"/>
                  </a:moveTo>
                  <a:lnTo>
                    <a:pt x="8307044" y="2247900"/>
                  </a:lnTo>
                  <a:lnTo>
                    <a:pt x="8307078" y="2248280"/>
                  </a:lnTo>
                  <a:lnTo>
                    <a:pt x="8307501" y="2247900"/>
                  </a:lnTo>
                  <a:close/>
                </a:path>
                <a:path w="13808710" h="2324100">
                  <a:moveTo>
                    <a:pt x="10117321" y="2247900"/>
                  </a:moveTo>
                  <a:lnTo>
                    <a:pt x="10116863" y="2247900"/>
                  </a:lnTo>
                  <a:lnTo>
                    <a:pt x="10116898" y="2248280"/>
                  </a:lnTo>
                  <a:lnTo>
                    <a:pt x="10117321" y="2247900"/>
                  </a:lnTo>
                  <a:close/>
                </a:path>
                <a:path w="13808710" h="2324100">
                  <a:moveTo>
                    <a:pt x="11323870" y="2247900"/>
                  </a:moveTo>
                  <a:lnTo>
                    <a:pt x="11323413" y="2247900"/>
                  </a:lnTo>
                  <a:lnTo>
                    <a:pt x="11323447" y="2248280"/>
                  </a:lnTo>
                  <a:lnTo>
                    <a:pt x="11323870" y="2247900"/>
                  </a:lnTo>
                  <a:close/>
                </a:path>
                <a:path w="13808710" h="2324100">
                  <a:moveTo>
                    <a:pt x="4687863" y="2247900"/>
                  </a:moveTo>
                  <a:lnTo>
                    <a:pt x="4687406" y="2247900"/>
                  </a:lnTo>
                  <a:lnTo>
                    <a:pt x="4687441" y="2248280"/>
                  </a:lnTo>
                  <a:lnTo>
                    <a:pt x="4687863" y="2247900"/>
                  </a:lnTo>
                  <a:close/>
                </a:path>
                <a:path w="13808710" h="2324100">
                  <a:moveTo>
                    <a:pt x="2274769" y="2247900"/>
                  </a:moveTo>
                  <a:lnTo>
                    <a:pt x="2274312" y="2247900"/>
                  </a:lnTo>
                  <a:lnTo>
                    <a:pt x="2274347" y="2248279"/>
                  </a:lnTo>
                  <a:lnTo>
                    <a:pt x="2274769" y="2247900"/>
                  </a:lnTo>
                  <a:close/>
                </a:path>
                <a:path w="13808710" h="2324100">
                  <a:moveTo>
                    <a:pt x="7100953" y="2247900"/>
                  </a:moveTo>
                  <a:lnTo>
                    <a:pt x="7100499" y="2247900"/>
                  </a:lnTo>
                  <a:lnTo>
                    <a:pt x="7100534" y="2248277"/>
                  </a:lnTo>
                  <a:lnTo>
                    <a:pt x="7100953" y="2247900"/>
                  </a:lnTo>
                  <a:close/>
                </a:path>
                <a:path w="13808710" h="2324100">
                  <a:moveTo>
                    <a:pt x="13180964" y="2247900"/>
                  </a:moveTo>
                  <a:lnTo>
                    <a:pt x="13180746" y="2247900"/>
                  </a:lnTo>
                  <a:lnTo>
                    <a:pt x="13180760" y="2248060"/>
                  </a:lnTo>
                  <a:lnTo>
                    <a:pt x="13180964" y="2247900"/>
                  </a:lnTo>
                  <a:close/>
                </a:path>
                <a:path w="13808710" h="2324100">
                  <a:moveTo>
                    <a:pt x="300713" y="2222500"/>
                  </a:moveTo>
                  <a:lnTo>
                    <a:pt x="252939" y="2222500"/>
                  </a:lnTo>
                  <a:lnTo>
                    <a:pt x="280643" y="2247900"/>
                  </a:lnTo>
                  <a:lnTo>
                    <a:pt x="295459" y="2247900"/>
                  </a:lnTo>
                  <a:lnTo>
                    <a:pt x="300959" y="2235200"/>
                  </a:lnTo>
                  <a:lnTo>
                    <a:pt x="300713" y="2222500"/>
                  </a:lnTo>
                  <a:close/>
                </a:path>
                <a:path w="13808710" h="2324100">
                  <a:moveTo>
                    <a:pt x="376459" y="2235200"/>
                  </a:moveTo>
                  <a:lnTo>
                    <a:pt x="323349" y="2235200"/>
                  </a:lnTo>
                  <a:lnTo>
                    <a:pt x="319618" y="2247900"/>
                  </a:lnTo>
                  <a:lnTo>
                    <a:pt x="376110" y="2247900"/>
                  </a:lnTo>
                  <a:lnTo>
                    <a:pt x="376459" y="2235200"/>
                  </a:lnTo>
                  <a:close/>
                </a:path>
                <a:path w="13808710" h="2324100">
                  <a:moveTo>
                    <a:pt x="390504" y="2222500"/>
                  </a:moveTo>
                  <a:lnTo>
                    <a:pt x="366401" y="2222500"/>
                  </a:lnTo>
                  <a:lnTo>
                    <a:pt x="361256" y="2235200"/>
                  </a:lnTo>
                  <a:lnTo>
                    <a:pt x="380311" y="2235200"/>
                  </a:lnTo>
                  <a:lnTo>
                    <a:pt x="378794" y="2247900"/>
                  </a:lnTo>
                  <a:lnTo>
                    <a:pt x="402196" y="2247900"/>
                  </a:lnTo>
                  <a:lnTo>
                    <a:pt x="382303" y="2235200"/>
                  </a:lnTo>
                  <a:lnTo>
                    <a:pt x="390504" y="2222500"/>
                  </a:lnTo>
                  <a:close/>
                </a:path>
                <a:path w="13808710" h="2324100">
                  <a:moveTo>
                    <a:pt x="402866" y="2246317"/>
                  </a:moveTo>
                  <a:lnTo>
                    <a:pt x="402196" y="2247900"/>
                  </a:lnTo>
                  <a:lnTo>
                    <a:pt x="402870" y="2247900"/>
                  </a:lnTo>
                  <a:lnTo>
                    <a:pt x="402866" y="2246317"/>
                  </a:lnTo>
                  <a:close/>
                </a:path>
                <a:path w="13808710" h="2324100">
                  <a:moveTo>
                    <a:pt x="416314" y="2235200"/>
                  </a:moveTo>
                  <a:lnTo>
                    <a:pt x="407574" y="2235200"/>
                  </a:lnTo>
                  <a:lnTo>
                    <a:pt x="402866" y="2246317"/>
                  </a:lnTo>
                  <a:lnTo>
                    <a:pt x="402870" y="2247900"/>
                  </a:lnTo>
                  <a:lnTo>
                    <a:pt x="417192" y="2247900"/>
                  </a:lnTo>
                  <a:lnTo>
                    <a:pt x="416314" y="2235200"/>
                  </a:lnTo>
                  <a:close/>
                </a:path>
                <a:path w="13808710" h="2324100">
                  <a:moveTo>
                    <a:pt x="429967" y="2235200"/>
                  </a:moveTo>
                  <a:lnTo>
                    <a:pt x="424494" y="2235200"/>
                  </a:lnTo>
                  <a:lnTo>
                    <a:pt x="426243" y="2247900"/>
                  </a:lnTo>
                  <a:lnTo>
                    <a:pt x="429967" y="2235200"/>
                  </a:lnTo>
                  <a:close/>
                </a:path>
                <a:path w="13808710" h="2324100">
                  <a:moveTo>
                    <a:pt x="438022" y="2236416"/>
                  </a:moveTo>
                  <a:lnTo>
                    <a:pt x="435156" y="2247900"/>
                  </a:lnTo>
                  <a:lnTo>
                    <a:pt x="443319" y="2247900"/>
                  </a:lnTo>
                  <a:lnTo>
                    <a:pt x="438022" y="2236416"/>
                  </a:lnTo>
                  <a:close/>
                </a:path>
                <a:path w="13808710" h="2324100">
                  <a:moveTo>
                    <a:pt x="13373406" y="2235200"/>
                  </a:moveTo>
                  <a:lnTo>
                    <a:pt x="13355326" y="2235200"/>
                  </a:lnTo>
                  <a:lnTo>
                    <a:pt x="13364206" y="2247900"/>
                  </a:lnTo>
                  <a:lnTo>
                    <a:pt x="13364425" y="2247900"/>
                  </a:lnTo>
                  <a:lnTo>
                    <a:pt x="13373406" y="2235200"/>
                  </a:lnTo>
                  <a:close/>
                </a:path>
                <a:path w="13808710" h="2324100">
                  <a:moveTo>
                    <a:pt x="13378135" y="2247379"/>
                  </a:moveTo>
                  <a:lnTo>
                    <a:pt x="13377783" y="2247900"/>
                  </a:lnTo>
                  <a:lnTo>
                    <a:pt x="13378337" y="2247900"/>
                  </a:lnTo>
                  <a:lnTo>
                    <a:pt x="13378135" y="2247379"/>
                  </a:lnTo>
                  <a:close/>
                </a:path>
                <a:path w="13808710" h="2324100">
                  <a:moveTo>
                    <a:pt x="13408246" y="2235200"/>
                  </a:moveTo>
                  <a:lnTo>
                    <a:pt x="13405627" y="2235200"/>
                  </a:lnTo>
                  <a:lnTo>
                    <a:pt x="13392321" y="2247900"/>
                  </a:lnTo>
                  <a:lnTo>
                    <a:pt x="13406303" y="2247900"/>
                  </a:lnTo>
                  <a:lnTo>
                    <a:pt x="13408246" y="2235200"/>
                  </a:lnTo>
                  <a:close/>
                </a:path>
                <a:path w="13808710" h="2324100">
                  <a:moveTo>
                    <a:pt x="13527856" y="2235200"/>
                  </a:moveTo>
                  <a:lnTo>
                    <a:pt x="13410031" y="2235200"/>
                  </a:lnTo>
                  <a:lnTo>
                    <a:pt x="13407932" y="2247900"/>
                  </a:lnTo>
                  <a:lnTo>
                    <a:pt x="13528828" y="2247900"/>
                  </a:lnTo>
                  <a:lnTo>
                    <a:pt x="13527856" y="2235200"/>
                  </a:lnTo>
                  <a:close/>
                </a:path>
                <a:path w="13808710" h="2324100">
                  <a:moveTo>
                    <a:pt x="13386351" y="2235200"/>
                  </a:moveTo>
                  <a:lnTo>
                    <a:pt x="13373406" y="2235200"/>
                  </a:lnTo>
                  <a:lnTo>
                    <a:pt x="13378135" y="2247379"/>
                  </a:lnTo>
                  <a:lnTo>
                    <a:pt x="13386351" y="2235200"/>
                  </a:lnTo>
                  <a:close/>
                </a:path>
                <a:path w="13808710" h="2324100">
                  <a:moveTo>
                    <a:pt x="438326" y="2235200"/>
                  </a:moveTo>
                  <a:lnTo>
                    <a:pt x="437461" y="2235200"/>
                  </a:lnTo>
                  <a:lnTo>
                    <a:pt x="438022" y="2236416"/>
                  </a:lnTo>
                  <a:lnTo>
                    <a:pt x="438326" y="2235200"/>
                  </a:lnTo>
                  <a:close/>
                </a:path>
                <a:path w="13808710" h="2324100">
                  <a:moveTo>
                    <a:pt x="308451" y="2227583"/>
                  </a:moveTo>
                  <a:lnTo>
                    <a:pt x="309902" y="2235200"/>
                  </a:lnTo>
                  <a:lnTo>
                    <a:pt x="317317" y="2235200"/>
                  </a:lnTo>
                  <a:lnTo>
                    <a:pt x="314491" y="2231550"/>
                  </a:lnTo>
                  <a:lnTo>
                    <a:pt x="308451" y="2227583"/>
                  </a:lnTo>
                  <a:close/>
                </a:path>
                <a:path w="13808710" h="2324100">
                  <a:moveTo>
                    <a:pt x="356492" y="2222500"/>
                  </a:moveTo>
                  <a:lnTo>
                    <a:pt x="307482" y="2222500"/>
                  </a:lnTo>
                  <a:lnTo>
                    <a:pt x="314491" y="2231550"/>
                  </a:lnTo>
                  <a:lnTo>
                    <a:pt x="320046" y="2235200"/>
                  </a:lnTo>
                  <a:lnTo>
                    <a:pt x="361256" y="2235200"/>
                  </a:lnTo>
                  <a:lnTo>
                    <a:pt x="356492" y="2222500"/>
                  </a:lnTo>
                  <a:close/>
                </a:path>
                <a:path w="13808710" h="2324100">
                  <a:moveTo>
                    <a:pt x="422458" y="2222500"/>
                  </a:moveTo>
                  <a:lnTo>
                    <a:pt x="410356" y="2235200"/>
                  </a:lnTo>
                  <a:lnTo>
                    <a:pt x="423716" y="2235200"/>
                  </a:lnTo>
                  <a:lnTo>
                    <a:pt x="422458" y="2222500"/>
                  </a:lnTo>
                  <a:close/>
                </a:path>
                <a:path w="13808710" h="2324100">
                  <a:moveTo>
                    <a:pt x="13404633" y="2222500"/>
                  </a:moveTo>
                  <a:lnTo>
                    <a:pt x="13398408" y="2222500"/>
                  </a:lnTo>
                  <a:lnTo>
                    <a:pt x="13393367" y="2235200"/>
                  </a:lnTo>
                  <a:lnTo>
                    <a:pt x="13409397" y="2235200"/>
                  </a:lnTo>
                  <a:lnTo>
                    <a:pt x="13404633" y="2222500"/>
                  </a:lnTo>
                  <a:close/>
                </a:path>
                <a:path w="13808710" h="2324100">
                  <a:moveTo>
                    <a:pt x="13422453" y="2222500"/>
                  </a:moveTo>
                  <a:lnTo>
                    <a:pt x="13416769" y="2235200"/>
                  </a:lnTo>
                  <a:lnTo>
                    <a:pt x="13422151" y="2235200"/>
                  </a:lnTo>
                  <a:lnTo>
                    <a:pt x="13422453" y="2222500"/>
                  </a:lnTo>
                  <a:close/>
                </a:path>
                <a:path w="13808710" h="2324100">
                  <a:moveTo>
                    <a:pt x="13457113" y="2209800"/>
                  </a:moveTo>
                  <a:lnTo>
                    <a:pt x="13454685" y="2209800"/>
                  </a:lnTo>
                  <a:lnTo>
                    <a:pt x="13455333" y="2222500"/>
                  </a:lnTo>
                  <a:lnTo>
                    <a:pt x="13451792" y="2235200"/>
                  </a:lnTo>
                  <a:lnTo>
                    <a:pt x="13540844" y="2235200"/>
                  </a:lnTo>
                  <a:lnTo>
                    <a:pt x="13552120" y="2222500"/>
                  </a:lnTo>
                  <a:lnTo>
                    <a:pt x="13462911" y="2222500"/>
                  </a:lnTo>
                  <a:lnTo>
                    <a:pt x="13457113" y="2209800"/>
                  </a:lnTo>
                  <a:close/>
                </a:path>
                <a:path w="13808710" h="2324100">
                  <a:moveTo>
                    <a:pt x="13585644" y="2197100"/>
                  </a:moveTo>
                  <a:lnTo>
                    <a:pt x="13490419" y="2197100"/>
                  </a:lnTo>
                  <a:lnTo>
                    <a:pt x="13486133" y="2203130"/>
                  </a:lnTo>
                  <a:lnTo>
                    <a:pt x="13486623" y="2209800"/>
                  </a:lnTo>
                  <a:lnTo>
                    <a:pt x="13551194" y="2209800"/>
                  </a:lnTo>
                  <a:lnTo>
                    <a:pt x="13548524" y="2222500"/>
                  </a:lnTo>
                  <a:lnTo>
                    <a:pt x="13552120" y="2222500"/>
                  </a:lnTo>
                  <a:lnTo>
                    <a:pt x="13546011" y="2235200"/>
                  </a:lnTo>
                  <a:lnTo>
                    <a:pt x="13577671" y="2222500"/>
                  </a:lnTo>
                  <a:lnTo>
                    <a:pt x="13585814" y="2209800"/>
                  </a:lnTo>
                  <a:lnTo>
                    <a:pt x="13585644" y="2197100"/>
                  </a:lnTo>
                  <a:close/>
                </a:path>
                <a:path w="13808710" h="2324100">
                  <a:moveTo>
                    <a:pt x="307482" y="2222500"/>
                  </a:moveTo>
                  <a:lnTo>
                    <a:pt x="300713" y="2222500"/>
                  </a:lnTo>
                  <a:lnTo>
                    <a:pt x="308451" y="2227583"/>
                  </a:lnTo>
                  <a:lnTo>
                    <a:pt x="307482" y="2222500"/>
                  </a:lnTo>
                  <a:close/>
                </a:path>
                <a:path w="13808710" h="2324100">
                  <a:moveTo>
                    <a:pt x="300238" y="2197100"/>
                  </a:moveTo>
                  <a:lnTo>
                    <a:pt x="227304" y="2197100"/>
                  </a:lnTo>
                  <a:lnTo>
                    <a:pt x="235774" y="2209800"/>
                  </a:lnTo>
                  <a:lnTo>
                    <a:pt x="244670" y="2222500"/>
                  </a:lnTo>
                  <a:lnTo>
                    <a:pt x="349312" y="2222500"/>
                  </a:lnTo>
                  <a:lnTo>
                    <a:pt x="327768" y="2209800"/>
                  </a:lnTo>
                  <a:lnTo>
                    <a:pt x="307955" y="2209800"/>
                  </a:lnTo>
                  <a:lnTo>
                    <a:pt x="300238" y="2197100"/>
                  </a:lnTo>
                  <a:close/>
                </a:path>
                <a:path w="13808710" h="2324100">
                  <a:moveTo>
                    <a:pt x="349258" y="2209800"/>
                  </a:moveTo>
                  <a:lnTo>
                    <a:pt x="351066" y="2222500"/>
                  </a:lnTo>
                  <a:lnTo>
                    <a:pt x="354453" y="2222500"/>
                  </a:lnTo>
                  <a:lnTo>
                    <a:pt x="354986" y="2216499"/>
                  </a:lnTo>
                  <a:lnTo>
                    <a:pt x="349258" y="2209800"/>
                  </a:lnTo>
                  <a:close/>
                </a:path>
                <a:path w="13808710" h="2324100">
                  <a:moveTo>
                    <a:pt x="354986" y="2216499"/>
                  </a:moveTo>
                  <a:lnTo>
                    <a:pt x="354453" y="2222500"/>
                  </a:lnTo>
                  <a:lnTo>
                    <a:pt x="360115" y="2222500"/>
                  </a:lnTo>
                  <a:lnTo>
                    <a:pt x="354986" y="2216499"/>
                  </a:lnTo>
                  <a:close/>
                </a:path>
                <a:path w="13808710" h="2324100">
                  <a:moveTo>
                    <a:pt x="376268" y="2209800"/>
                  </a:moveTo>
                  <a:lnTo>
                    <a:pt x="355581" y="2209800"/>
                  </a:lnTo>
                  <a:lnTo>
                    <a:pt x="354986" y="2216499"/>
                  </a:lnTo>
                  <a:lnTo>
                    <a:pt x="360115" y="2222500"/>
                  </a:lnTo>
                  <a:lnTo>
                    <a:pt x="380060" y="2222500"/>
                  </a:lnTo>
                  <a:lnTo>
                    <a:pt x="376268" y="2209800"/>
                  </a:lnTo>
                  <a:close/>
                </a:path>
                <a:path w="13808710" h="2324100">
                  <a:moveTo>
                    <a:pt x="13443914" y="2209800"/>
                  </a:moveTo>
                  <a:lnTo>
                    <a:pt x="13426845" y="2209800"/>
                  </a:lnTo>
                  <a:lnTo>
                    <a:pt x="13434166" y="2222500"/>
                  </a:lnTo>
                  <a:lnTo>
                    <a:pt x="13443914" y="2209800"/>
                  </a:lnTo>
                  <a:close/>
                </a:path>
                <a:path w="13808710" h="2324100">
                  <a:moveTo>
                    <a:pt x="13506389" y="2209800"/>
                  </a:moveTo>
                  <a:lnTo>
                    <a:pt x="13481394" y="2209800"/>
                  </a:lnTo>
                  <a:lnTo>
                    <a:pt x="13472369" y="2222500"/>
                  </a:lnTo>
                  <a:lnTo>
                    <a:pt x="13509573" y="2222500"/>
                  </a:lnTo>
                  <a:lnTo>
                    <a:pt x="13506389" y="2209800"/>
                  </a:lnTo>
                  <a:close/>
                </a:path>
                <a:path w="13808710" h="2324100">
                  <a:moveTo>
                    <a:pt x="13545923" y="2209800"/>
                  </a:moveTo>
                  <a:lnTo>
                    <a:pt x="13509329" y="2209800"/>
                  </a:lnTo>
                  <a:lnTo>
                    <a:pt x="13509573" y="2222500"/>
                  </a:lnTo>
                  <a:lnTo>
                    <a:pt x="13543451" y="2222500"/>
                  </a:lnTo>
                  <a:lnTo>
                    <a:pt x="13545923" y="2209800"/>
                  </a:lnTo>
                  <a:close/>
                </a:path>
                <a:path w="13808710" h="2324100">
                  <a:moveTo>
                    <a:pt x="13547349" y="2216764"/>
                  </a:moveTo>
                  <a:lnTo>
                    <a:pt x="13544183" y="2222500"/>
                  </a:lnTo>
                  <a:lnTo>
                    <a:pt x="13548524" y="2222500"/>
                  </a:lnTo>
                  <a:lnTo>
                    <a:pt x="13547349" y="2216764"/>
                  </a:lnTo>
                  <a:close/>
                </a:path>
                <a:path w="13808710" h="2324100">
                  <a:moveTo>
                    <a:pt x="13551194" y="2209800"/>
                  </a:moveTo>
                  <a:lnTo>
                    <a:pt x="13547349" y="2216764"/>
                  </a:lnTo>
                  <a:lnTo>
                    <a:pt x="13548524" y="2222500"/>
                  </a:lnTo>
                  <a:lnTo>
                    <a:pt x="13551194" y="2209800"/>
                  </a:lnTo>
                  <a:close/>
                </a:path>
                <a:path w="13808710" h="2324100">
                  <a:moveTo>
                    <a:pt x="13551194" y="2209800"/>
                  </a:moveTo>
                  <a:lnTo>
                    <a:pt x="13545923" y="2209800"/>
                  </a:lnTo>
                  <a:lnTo>
                    <a:pt x="13547349" y="2216764"/>
                  </a:lnTo>
                  <a:lnTo>
                    <a:pt x="13551194" y="2209800"/>
                  </a:lnTo>
                  <a:close/>
                </a:path>
                <a:path w="13808710" h="2324100">
                  <a:moveTo>
                    <a:pt x="250262" y="2146300"/>
                  </a:moveTo>
                  <a:lnTo>
                    <a:pt x="158272" y="2146300"/>
                  </a:lnTo>
                  <a:lnTo>
                    <a:pt x="163478" y="2159000"/>
                  </a:lnTo>
                  <a:lnTo>
                    <a:pt x="185550" y="2171700"/>
                  </a:lnTo>
                  <a:lnTo>
                    <a:pt x="188025" y="2184400"/>
                  </a:lnTo>
                  <a:lnTo>
                    <a:pt x="206541" y="2197100"/>
                  </a:lnTo>
                  <a:lnTo>
                    <a:pt x="223253" y="2209800"/>
                  </a:lnTo>
                  <a:lnTo>
                    <a:pt x="220316" y="2197100"/>
                  </a:lnTo>
                  <a:lnTo>
                    <a:pt x="275865" y="2197100"/>
                  </a:lnTo>
                  <a:lnTo>
                    <a:pt x="262995" y="2184400"/>
                  </a:lnTo>
                  <a:lnTo>
                    <a:pt x="266364" y="2184400"/>
                  </a:lnTo>
                  <a:lnTo>
                    <a:pt x="266351" y="2182475"/>
                  </a:lnTo>
                  <a:lnTo>
                    <a:pt x="248201" y="2159000"/>
                  </a:lnTo>
                  <a:lnTo>
                    <a:pt x="261467" y="2159000"/>
                  </a:lnTo>
                  <a:lnTo>
                    <a:pt x="250262" y="2146300"/>
                  </a:lnTo>
                  <a:close/>
                </a:path>
                <a:path w="13808710" h="2324100">
                  <a:moveTo>
                    <a:pt x="325807" y="2197100"/>
                  </a:moveTo>
                  <a:lnTo>
                    <a:pt x="308715" y="2197100"/>
                  </a:lnTo>
                  <a:lnTo>
                    <a:pt x="307955" y="2209800"/>
                  </a:lnTo>
                  <a:lnTo>
                    <a:pt x="332053" y="2209800"/>
                  </a:lnTo>
                  <a:lnTo>
                    <a:pt x="325807" y="2197100"/>
                  </a:lnTo>
                  <a:close/>
                </a:path>
                <a:path w="13808710" h="2324100">
                  <a:moveTo>
                    <a:pt x="13485691" y="2197100"/>
                  </a:moveTo>
                  <a:lnTo>
                    <a:pt x="13482423" y="2197100"/>
                  </a:lnTo>
                  <a:lnTo>
                    <a:pt x="13481018" y="2209800"/>
                  </a:lnTo>
                  <a:lnTo>
                    <a:pt x="13481394" y="2209800"/>
                  </a:lnTo>
                  <a:lnTo>
                    <a:pt x="13486133" y="2203130"/>
                  </a:lnTo>
                  <a:lnTo>
                    <a:pt x="13485691" y="2197100"/>
                  </a:lnTo>
                  <a:close/>
                </a:path>
                <a:path w="13808710" h="2324100">
                  <a:moveTo>
                    <a:pt x="13596641" y="2184400"/>
                  </a:moveTo>
                  <a:lnTo>
                    <a:pt x="13574524" y="2184400"/>
                  </a:lnTo>
                  <a:lnTo>
                    <a:pt x="13566594" y="2197100"/>
                  </a:lnTo>
                  <a:lnTo>
                    <a:pt x="13585644" y="2197100"/>
                  </a:lnTo>
                  <a:lnTo>
                    <a:pt x="13592366" y="2209800"/>
                  </a:lnTo>
                  <a:lnTo>
                    <a:pt x="13596641" y="2184400"/>
                  </a:lnTo>
                  <a:close/>
                </a:path>
                <a:path w="13808710" h="2324100">
                  <a:moveTo>
                    <a:pt x="278308" y="2195168"/>
                  </a:moveTo>
                  <a:lnTo>
                    <a:pt x="279340" y="2197100"/>
                  </a:lnTo>
                  <a:lnTo>
                    <a:pt x="279867" y="2197100"/>
                  </a:lnTo>
                  <a:lnTo>
                    <a:pt x="278308" y="2195168"/>
                  </a:lnTo>
                  <a:close/>
                </a:path>
                <a:path w="13808710" h="2324100">
                  <a:moveTo>
                    <a:pt x="272557" y="2184400"/>
                  </a:moveTo>
                  <a:lnTo>
                    <a:pt x="278308" y="2195168"/>
                  </a:lnTo>
                  <a:lnTo>
                    <a:pt x="279867" y="2197100"/>
                  </a:lnTo>
                  <a:lnTo>
                    <a:pt x="272557" y="2184400"/>
                  </a:lnTo>
                  <a:close/>
                </a:path>
                <a:path w="13808710" h="2324100">
                  <a:moveTo>
                    <a:pt x="292308" y="2184400"/>
                  </a:moveTo>
                  <a:lnTo>
                    <a:pt x="272557" y="2184400"/>
                  </a:lnTo>
                  <a:lnTo>
                    <a:pt x="279867" y="2197100"/>
                  </a:lnTo>
                  <a:lnTo>
                    <a:pt x="289358" y="2197100"/>
                  </a:lnTo>
                  <a:lnTo>
                    <a:pt x="292308" y="2184400"/>
                  </a:lnTo>
                  <a:close/>
                </a:path>
                <a:path w="13808710" h="2324100">
                  <a:moveTo>
                    <a:pt x="313326" y="2184400"/>
                  </a:moveTo>
                  <a:lnTo>
                    <a:pt x="299547" y="2184400"/>
                  </a:lnTo>
                  <a:lnTo>
                    <a:pt x="289358" y="2197100"/>
                  </a:lnTo>
                  <a:lnTo>
                    <a:pt x="312442" y="2197100"/>
                  </a:lnTo>
                  <a:lnTo>
                    <a:pt x="313200" y="2196294"/>
                  </a:lnTo>
                  <a:lnTo>
                    <a:pt x="313326" y="2184400"/>
                  </a:lnTo>
                  <a:close/>
                </a:path>
                <a:path w="13808710" h="2324100">
                  <a:moveTo>
                    <a:pt x="313200" y="2196294"/>
                  </a:moveTo>
                  <a:lnTo>
                    <a:pt x="312442" y="2197100"/>
                  </a:lnTo>
                  <a:lnTo>
                    <a:pt x="313191" y="2197100"/>
                  </a:lnTo>
                  <a:lnTo>
                    <a:pt x="313200" y="2196294"/>
                  </a:lnTo>
                  <a:close/>
                </a:path>
                <a:path w="13808710" h="2324100">
                  <a:moveTo>
                    <a:pt x="324380" y="2184400"/>
                  </a:moveTo>
                  <a:lnTo>
                    <a:pt x="313200" y="2196294"/>
                  </a:lnTo>
                  <a:lnTo>
                    <a:pt x="313191" y="2197100"/>
                  </a:lnTo>
                  <a:lnTo>
                    <a:pt x="319695" y="2197100"/>
                  </a:lnTo>
                  <a:lnTo>
                    <a:pt x="324380" y="2184400"/>
                  </a:lnTo>
                  <a:close/>
                </a:path>
                <a:path w="13808710" h="2324100">
                  <a:moveTo>
                    <a:pt x="13509855" y="2184400"/>
                  </a:moveTo>
                  <a:lnTo>
                    <a:pt x="13488151" y="2184400"/>
                  </a:lnTo>
                  <a:lnTo>
                    <a:pt x="13489992" y="2197100"/>
                  </a:lnTo>
                  <a:lnTo>
                    <a:pt x="13498083" y="2197100"/>
                  </a:lnTo>
                  <a:lnTo>
                    <a:pt x="13509855" y="2184400"/>
                  </a:lnTo>
                  <a:close/>
                </a:path>
                <a:path w="13808710" h="2324100">
                  <a:moveTo>
                    <a:pt x="13569005" y="2184400"/>
                  </a:moveTo>
                  <a:lnTo>
                    <a:pt x="13509855" y="2184400"/>
                  </a:lnTo>
                  <a:lnTo>
                    <a:pt x="13505966" y="2197100"/>
                  </a:lnTo>
                  <a:lnTo>
                    <a:pt x="13559870" y="2197100"/>
                  </a:lnTo>
                  <a:lnTo>
                    <a:pt x="13569005" y="2184400"/>
                  </a:lnTo>
                  <a:close/>
                </a:path>
                <a:path w="13808710" h="2324100">
                  <a:moveTo>
                    <a:pt x="272557" y="2184400"/>
                  </a:moveTo>
                  <a:lnTo>
                    <a:pt x="269614" y="2184400"/>
                  </a:lnTo>
                  <a:lnTo>
                    <a:pt x="278308" y="2195168"/>
                  </a:lnTo>
                  <a:lnTo>
                    <a:pt x="272557" y="2184400"/>
                  </a:lnTo>
                  <a:close/>
                </a:path>
                <a:path w="13808710" h="2324100">
                  <a:moveTo>
                    <a:pt x="266351" y="2182475"/>
                  </a:moveTo>
                  <a:lnTo>
                    <a:pt x="266364" y="2184400"/>
                  </a:lnTo>
                  <a:lnTo>
                    <a:pt x="267839" y="2184400"/>
                  </a:lnTo>
                  <a:lnTo>
                    <a:pt x="266351" y="2182475"/>
                  </a:lnTo>
                  <a:close/>
                </a:path>
                <a:path w="13808710" h="2324100">
                  <a:moveTo>
                    <a:pt x="290166" y="2171700"/>
                  </a:moveTo>
                  <a:lnTo>
                    <a:pt x="279756" y="2171700"/>
                  </a:lnTo>
                  <a:lnTo>
                    <a:pt x="275335" y="2184400"/>
                  </a:lnTo>
                  <a:lnTo>
                    <a:pt x="296532" y="2184400"/>
                  </a:lnTo>
                  <a:lnTo>
                    <a:pt x="290166" y="2171700"/>
                  </a:lnTo>
                  <a:close/>
                </a:path>
                <a:path w="13808710" h="2324100">
                  <a:moveTo>
                    <a:pt x="13523867" y="2171700"/>
                  </a:moveTo>
                  <a:lnTo>
                    <a:pt x="13518203" y="2171700"/>
                  </a:lnTo>
                  <a:lnTo>
                    <a:pt x="13501960" y="2184400"/>
                  </a:lnTo>
                  <a:lnTo>
                    <a:pt x="13526517" y="2184400"/>
                  </a:lnTo>
                  <a:lnTo>
                    <a:pt x="13523867" y="2171700"/>
                  </a:lnTo>
                  <a:close/>
                </a:path>
                <a:path w="13808710" h="2324100">
                  <a:moveTo>
                    <a:pt x="13543070" y="2171700"/>
                  </a:moveTo>
                  <a:lnTo>
                    <a:pt x="13539791" y="2171700"/>
                  </a:lnTo>
                  <a:lnTo>
                    <a:pt x="13538344" y="2184400"/>
                  </a:lnTo>
                  <a:lnTo>
                    <a:pt x="13543070" y="2171700"/>
                  </a:lnTo>
                  <a:close/>
                </a:path>
                <a:path w="13808710" h="2324100">
                  <a:moveTo>
                    <a:pt x="13632742" y="2159000"/>
                  </a:moveTo>
                  <a:lnTo>
                    <a:pt x="13547947" y="2159000"/>
                  </a:lnTo>
                  <a:lnTo>
                    <a:pt x="13550442" y="2171700"/>
                  </a:lnTo>
                  <a:lnTo>
                    <a:pt x="13544371" y="2184400"/>
                  </a:lnTo>
                  <a:lnTo>
                    <a:pt x="13608889" y="2184400"/>
                  </a:lnTo>
                  <a:lnTo>
                    <a:pt x="13617091" y="2171700"/>
                  </a:lnTo>
                  <a:lnTo>
                    <a:pt x="13631225" y="2171700"/>
                  </a:lnTo>
                  <a:lnTo>
                    <a:pt x="13632742" y="2159000"/>
                  </a:lnTo>
                  <a:close/>
                </a:path>
                <a:path w="13808710" h="2324100">
                  <a:moveTo>
                    <a:pt x="13547947" y="2159000"/>
                  </a:moveTo>
                  <a:lnTo>
                    <a:pt x="13541890" y="2159000"/>
                  </a:lnTo>
                  <a:lnTo>
                    <a:pt x="13532902" y="2171700"/>
                  </a:lnTo>
                  <a:lnTo>
                    <a:pt x="13547947" y="2159000"/>
                  </a:lnTo>
                  <a:close/>
                </a:path>
                <a:path w="13808710" h="2324100">
                  <a:moveTo>
                    <a:pt x="13583310" y="2133600"/>
                  </a:moveTo>
                  <a:lnTo>
                    <a:pt x="13562830" y="2133600"/>
                  </a:lnTo>
                  <a:lnTo>
                    <a:pt x="13558670" y="2146300"/>
                  </a:lnTo>
                  <a:lnTo>
                    <a:pt x="13555540" y="2159000"/>
                  </a:lnTo>
                  <a:lnTo>
                    <a:pt x="13632742" y="2159000"/>
                  </a:lnTo>
                  <a:lnTo>
                    <a:pt x="13636435" y="2171700"/>
                  </a:lnTo>
                  <a:lnTo>
                    <a:pt x="13637559" y="2159000"/>
                  </a:lnTo>
                  <a:lnTo>
                    <a:pt x="13641419" y="2146300"/>
                  </a:lnTo>
                  <a:lnTo>
                    <a:pt x="13586826" y="2146300"/>
                  </a:lnTo>
                  <a:lnTo>
                    <a:pt x="13583310" y="2133600"/>
                  </a:lnTo>
                  <a:close/>
                </a:path>
                <a:path w="13808710" h="2324100">
                  <a:moveTo>
                    <a:pt x="144981" y="2142637"/>
                  </a:moveTo>
                  <a:lnTo>
                    <a:pt x="145994" y="2146300"/>
                  </a:lnTo>
                  <a:lnTo>
                    <a:pt x="146586" y="2146300"/>
                  </a:lnTo>
                  <a:lnTo>
                    <a:pt x="144981" y="2142637"/>
                  </a:lnTo>
                  <a:close/>
                </a:path>
                <a:path w="13808710" h="2324100">
                  <a:moveTo>
                    <a:pt x="154097" y="2133600"/>
                  </a:moveTo>
                  <a:lnTo>
                    <a:pt x="142481" y="2133600"/>
                  </a:lnTo>
                  <a:lnTo>
                    <a:pt x="143634" y="2137768"/>
                  </a:lnTo>
                  <a:lnTo>
                    <a:pt x="154856" y="2146300"/>
                  </a:lnTo>
                  <a:lnTo>
                    <a:pt x="165744" y="2146300"/>
                  </a:lnTo>
                  <a:lnTo>
                    <a:pt x="154097" y="2133600"/>
                  </a:lnTo>
                  <a:close/>
                </a:path>
                <a:path w="13808710" h="2324100">
                  <a:moveTo>
                    <a:pt x="184598" y="2120900"/>
                  </a:moveTo>
                  <a:lnTo>
                    <a:pt x="152116" y="2120900"/>
                  </a:lnTo>
                  <a:lnTo>
                    <a:pt x="159328" y="2133600"/>
                  </a:lnTo>
                  <a:lnTo>
                    <a:pt x="165744" y="2146300"/>
                  </a:lnTo>
                  <a:lnTo>
                    <a:pt x="225098" y="2146300"/>
                  </a:lnTo>
                  <a:lnTo>
                    <a:pt x="210140" y="2133600"/>
                  </a:lnTo>
                  <a:lnTo>
                    <a:pt x="198565" y="2133600"/>
                  </a:lnTo>
                  <a:lnTo>
                    <a:pt x="184598" y="2120900"/>
                  </a:lnTo>
                  <a:close/>
                </a:path>
                <a:path w="13808710" h="2324100">
                  <a:moveTo>
                    <a:pt x="236583" y="2133600"/>
                  </a:moveTo>
                  <a:lnTo>
                    <a:pt x="227343" y="2146300"/>
                  </a:lnTo>
                  <a:lnTo>
                    <a:pt x="240156" y="2146300"/>
                  </a:lnTo>
                  <a:lnTo>
                    <a:pt x="236583" y="2133600"/>
                  </a:lnTo>
                  <a:close/>
                </a:path>
                <a:path w="13808710" h="2324100">
                  <a:moveTo>
                    <a:pt x="244293" y="2133600"/>
                  </a:moveTo>
                  <a:lnTo>
                    <a:pt x="245758" y="2146300"/>
                  </a:lnTo>
                  <a:lnTo>
                    <a:pt x="249028" y="2146300"/>
                  </a:lnTo>
                  <a:lnTo>
                    <a:pt x="244293" y="2133600"/>
                  </a:lnTo>
                  <a:close/>
                </a:path>
                <a:path w="13808710" h="2324100">
                  <a:moveTo>
                    <a:pt x="13558011" y="2133600"/>
                  </a:moveTo>
                  <a:lnTo>
                    <a:pt x="13552807" y="2133600"/>
                  </a:lnTo>
                  <a:lnTo>
                    <a:pt x="13551362" y="2146300"/>
                  </a:lnTo>
                  <a:lnTo>
                    <a:pt x="13558011" y="2133600"/>
                  </a:lnTo>
                  <a:close/>
                </a:path>
                <a:path w="13808710" h="2324100">
                  <a:moveTo>
                    <a:pt x="13612359" y="2120900"/>
                  </a:moveTo>
                  <a:lnTo>
                    <a:pt x="13600105" y="2120900"/>
                  </a:lnTo>
                  <a:lnTo>
                    <a:pt x="13599278" y="2133600"/>
                  </a:lnTo>
                  <a:lnTo>
                    <a:pt x="13589926" y="2146300"/>
                  </a:lnTo>
                  <a:lnTo>
                    <a:pt x="13641419" y="2146300"/>
                  </a:lnTo>
                  <a:lnTo>
                    <a:pt x="13653317" y="2133600"/>
                  </a:lnTo>
                  <a:lnTo>
                    <a:pt x="13611271" y="2133600"/>
                  </a:lnTo>
                  <a:lnTo>
                    <a:pt x="13612359" y="2120900"/>
                  </a:lnTo>
                  <a:close/>
                </a:path>
                <a:path w="13808710" h="2324100">
                  <a:moveTo>
                    <a:pt x="142454" y="2136871"/>
                  </a:moveTo>
                  <a:lnTo>
                    <a:pt x="144981" y="2142637"/>
                  </a:lnTo>
                  <a:lnTo>
                    <a:pt x="143634" y="2137768"/>
                  </a:lnTo>
                  <a:lnTo>
                    <a:pt x="142454" y="2136871"/>
                  </a:lnTo>
                  <a:close/>
                </a:path>
                <a:path w="13808710" h="2324100">
                  <a:moveTo>
                    <a:pt x="143052" y="2095500"/>
                  </a:moveTo>
                  <a:lnTo>
                    <a:pt x="116555" y="2095500"/>
                  </a:lnTo>
                  <a:lnTo>
                    <a:pt x="125632" y="2108200"/>
                  </a:lnTo>
                  <a:lnTo>
                    <a:pt x="138876" y="2108200"/>
                  </a:lnTo>
                  <a:lnTo>
                    <a:pt x="136400" y="2120900"/>
                  </a:lnTo>
                  <a:lnTo>
                    <a:pt x="131670" y="2120900"/>
                  </a:lnTo>
                  <a:lnTo>
                    <a:pt x="138151" y="2133600"/>
                  </a:lnTo>
                  <a:lnTo>
                    <a:pt x="142454" y="2136871"/>
                  </a:lnTo>
                  <a:lnTo>
                    <a:pt x="141021" y="2133600"/>
                  </a:lnTo>
                  <a:lnTo>
                    <a:pt x="154097" y="2133600"/>
                  </a:lnTo>
                  <a:lnTo>
                    <a:pt x="146962" y="2120900"/>
                  </a:lnTo>
                  <a:lnTo>
                    <a:pt x="140764" y="2108200"/>
                  </a:lnTo>
                  <a:lnTo>
                    <a:pt x="143052" y="2095500"/>
                  </a:lnTo>
                  <a:close/>
                </a:path>
                <a:path w="13808710" h="2324100">
                  <a:moveTo>
                    <a:pt x="237015" y="2120900"/>
                  </a:moveTo>
                  <a:lnTo>
                    <a:pt x="230031" y="2120900"/>
                  </a:lnTo>
                  <a:lnTo>
                    <a:pt x="235851" y="2133600"/>
                  </a:lnTo>
                  <a:lnTo>
                    <a:pt x="237015" y="2120900"/>
                  </a:lnTo>
                  <a:close/>
                </a:path>
                <a:path w="13808710" h="2324100">
                  <a:moveTo>
                    <a:pt x="13673955" y="2095500"/>
                  </a:moveTo>
                  <a:lnTo>
                    <a:pt x="13620905" y="2095500"/>
                  </a:lnTo>
                  <a:lnTo>
                    <a:pt x="13610041" y="2108047"/>
                  </a:lnTo>
                  <a:lnTo>
                    <a:pt x="13609561" y="2120900"/>
                  </a:lnTo>
                  <a:lnTo>
                    <a:pt x="13617852" y="2120900"/>
                  </a:lnTo>
                  <a:lnTo>
                    <a:pt x="13611271" y="2133600"/>
                  </a:lnTo>
                  <a:lnTo>
                    <a:pt x="13672954" y="2133600"/>
                  </a:lnTo>
                  <a:lnTo>
                    <a:pt x="13677434" y="2120900"/>
                  </a:lnTo>
                  <a:lnTo>
                    <a:pt x="13675015" y="2108200"/>
                  </a:lnTo>
                  <a:lnTo>
                    <a:pt x="13673955" y="2095500"/>
                  </a:lnTo>
                  <a:close/>
                </a:path>
                <a:path w="13808710" h="2324100">
                  <a:moveTo>
                    <a:pt x="181417" y="2095500"/>
                  </a:moveTo>
                  <a:lnTo>
                    <a:pt x="143052" y="2095500"/>
                  </a:lnTo>
                  <a:lnTo>
                    <a:pt x="161374" y="2120900"/>
                  </a:lnTo>
                  <a:lnTo>
                    <a:pt x="193409" y="2120900"/>
                  </a:lnTo>
                  <a:lnTo>
                    <a:pt x="185417" y="2108200"/>
                  </a:lnTo>
                  <a:lnTo>
                    <a:pt x="181417" y="2095500"/>
                  </a:lnTo>
                  <a:close/>
                </a:path>
                <a:path w="13808710" h="2324100">
                  <a:moveTo>
                    <a:pt x="177418" y="2082800"/>
                  </a:moveTo>
                  <a:lnTo>
                    <a:pt x="104956" y="2082800"/>
                  </a:lnTo>
                  <a:lnTo>
                    <a:pt x="115090" y="2108200"/>
                  </a:lnTo>
                  <a:lnTo>
                    <a:pt x="113311" y="2095500"/>
                  </a:lnTo>
                  <a:lnTo>
                    <a:pt x="181417" y="2095500"/>
                  </a:lnTo>
                  <a:lnTo>
                    <a:pt x="177418" y="2082800"/>
                  </a:lnTo>
                  <a:close/>
                </a:path>
                <a:path w="13808710" h="2324100">
                  <a:moveTo>
                    <a:pt x="13610038" y="2107628"/>
                  </a:moveTo>
                  <a:lnTo>
                    <a:pt x="13609909" y="2108200"/>
                  </a:lnTo>
                  <a:lnTo>
                    <a:pt x="13610041" y="2108047"/>
                  </a:lnTo>
                  <a:lnTo>
                    <a:pt x="13610038" y="2107628"/>
                  </a:lnTo>
                  <a:close/>
                </a:path>
                <a:path w="13808710" h="2324100">
                  <a:moveTo>
                    <a:pt x="13612784" y="2095500"/>
                  </a:moveTo>
                  <a:lnTo>
                    <a:pt x="13609960" y="2095500"/>
                  </a:lnTo>
                  <a:lnTo>
                    <a:pt x="13610038" y="2107628"/>
                  </a:lnTo>
                  <a:lnTo>
                    <a:pt x="13612784" y="2095500"/>
                  </a:lnTo>
                  <a:close/>
                </a:path>
                <a:path w="13808710" h="2324100">
                  <a:moveTo>
                    <a:pt x="181876" y="2070100"/>
                  </a:moveTo>
                  <a:lnTo>
                    <a:pt x="180269" y="2070100"/>
                  </a:lnTo>
                  <a:lnTo>
                    <a:pt x="183622" y="2082800"/>
                  </a:lnTo>
                  <a:lnTo>
                    <a:pt x="177418" y="2082800"/>
                  </a:lnTo>
                  <a:lnTo>
                    <a:pt x="186210" y="2095500"/>
                  </a:lnTo>
                  <a:lnTo>
                    <a:pt x="181876" y="2070100"/>
                  </a:lnTo>
                  <a:close/>
                </a:path>
                <a:path w="13808710" h="2324100">
                  <a:moveTo>
                    <a:pt x="13627421" y="2082800"/>
                  </a:moveTo>
                  <a:lnTo>
                    <a:pt x="13620847" y="2095500"/>
                  </a:lnTo>
                  <a:lnTo>
                    <a:pt x="13623214" y="2095500"/>
                  </a:lnTo>
                  <a:lnTo>
                    <a:pt x="13627421" y="2082800"/>
                  </a:lnTo>
                  <a:close/>
                </a:path>
                <a:path w="13808710" h="2324100">
                  <a:moveTo>
                    <a:pt x="13720490" y="2057400"/>
                  </a:moveTo>
                  <a:lnTo>
                    <a:pt x="13682241" y="2057400"/>
                  </a:lnTo>
                  <a:lnTo>
                    <a:pt x="13673065" y="2070100"/>
                  </a:lnTo>
                  <a:lnTo>
                    <a:pt x="13663562" y="2079547"/>
                  </a:lnTo>
                  <a:lnTo>
                    <a:pt x="13661405" y="2082800"/>
                  </a:lnTo>
                  <a:lnTo>
                    <a:pt x="13637893" y="2082800"/>
                  </a:lnTo>
                  <a:lnTo>
                    <a:pt x="13634119" y="2095500"/>
                  </a:lnTo>
                  <a:lnTo>
                    <a:pt x="13694356" y="2095500"/>
                  </a:lnTo>
                  <a:lnTo>
                    <a:pt x="13706245" y="2082800"/>
                  </a:lnTo>
                  <a:lnTo>
                    <a:pt x="13709629" y="2070100"/>
                  </a:lnTo>
                  <a:lnTo>
                    <a:pt x="13713342" y="2070100"/>
                  </a:lnTo>
                  <a:lnTo>
                    <a:pt x="13720490" y="2057400"/>
                  </a:lnTo>
                  <a:close/>
                </a:path>
                <a:path w="13808710" h="2324100">
                  <a:moveTo>
                    <a:pt x="151872" y="2057400"/>
                  </a:moveTo>
                  <a:lnTo>
                    <a:pt x="93776" y="2057400"/>
                  </a:lnTo>
                  <a:lnTo>
                    <a:pt x="96826" y="2070100"/>
                  </a:lnTo>
                  <a:lnTo>
                    <a:pt x="99711" y="2082800"/>
                  </a:lnTo>
                  <a:lnTo>
                    <a:pt x="106470" y="2082800"/>
                  </a:lnTo>
                  <a:lnTo>
                    <a:pt x="102979" y="2070100"/>
                  </a:lnTo>
                  <a:lnTo>
                    <a:pt x="153193" y="2070100"/>
                  </a:lnTo>
                  <a:lnTo>
                    <a:pt x="151872" y="2057400"/>
                  </a:lnTo>
                  <a:close/>
                </a:path>
                <a:path w="13808710" h="2324100">
                  <a:moveTo>
                    <a:pt x="175547" y="2070100"/>
                  </a:moveTo>
                  <a:lnTo>
                    <a:pt x="108178" y="2070100"/>
                  </a:lnTo>
                  <a:lnTo>
                    <a:pt x="110816" y="2082800"/>
                  </a:lnTo>
                  <a:lnTo>
                    <a:pt x="174862" y="2082800"/>
                  </a:lnTo>
                  <a:lnTo>
                    <a:pt x="175547" y="2070100"/>
                  </a:lnTo>
                  <a:close/>
                </a:path>
                <a:path w="13808710" h="2324100">
                  <a:moveTo>
                    <a:pt x="13641788" y="2057400"/>
                  </a:moveTo>
                  <a:lnTo>
                    <a:pt x="13631366" y="2057400"/>
                  </a:lnTo>
                  <a:lnTo>
                    <a:pt x="13628041" y="2070100"/>
                  </a:lnTo>
                  <a:lnTo>
                    <a:pt x="13630617" y="2082800"/>
                  </a:lnTo>
                  <a:lnTo>
                    <a:pt x="13641607" y="2082800"/>
                  </a:lnTo>
                  <a:lnTo>
                    <a:pt x="13640163" y="2070100"/>
                  </a:lnTo>
                  <a:lnTo>
                    <a:pt x="13654152" y="2070100"/>
                  </a:lnTo>
                  <a:lnTo>
                    <a:pt x="13641788" y="2057400"/>
                  </a:lnTo>
                  <a:close/>
                </a:path>
                <a:path w="13808710" h="2324100">
                  <a:moveTo>
                    <a:pt x="13718300" y="2032000"/>
                  </a:moveTo>
                  <a:lnTo>
                    <a:pt x="13666175" y="2032000"/>
                  </a:lnTo>
                  <a:lnTo>
                    <a:pt x="13657728" y="2044700"/>
                  </a:lnTo>
                  <a:lnTo>
                    <a:pt x="13656593" y="2057400"/>
                  </a:lnTo>
                  <a:lnTo>
                    <a:pt x="13654152" y="2070100"/>
                  </a:lnTo>
                  <a:lnTo>
                    <a:pt x="13648165" y="2070100"/>
                  </a:lnTo>
                  <a:lnTo>
                    <a:pt x="13641607" y="2082800"/>
                  </a:lnTo>
                  <a:lnTo>
                    <a:pt x="13660290" y="2082800"/>
                  </a:lnTo>
                  <a:lnTo>
                    <a:pt x="13663562" y="2079547"/>
                  </a:lnTo>
                  <a:lnTo>
                    <a:pt x="13669825" y="2070100"/>
                  </a:lnTo>
                  <a:lnTo>
                    <a:pt x="13678966" y="2057400"/>
                  </a:lnTo>
                  <a:lnTo>
                    <a:pt x="13665851" y="2057400"/>
                  </a:lnTo>
                  <a:lnTo>
                    <a:pt x="13664865" y="2044700"/>
                  </a:lnTo>
                  <a:lnTo>
                    <a:pt x="13724079" y="2044700"/>
                  </a:lnTo>
                  <a:lnTo>
                    <a:pt x="13718300" y="2032000"/>
                  </a:lnTo>
                  <a:close/>
                </a:path>
                <a:path w="13808710" h="2324100">
                  <a:moveTo>
                    <a:pt x="13663562" y="2079547"/>
                  </a:moveTo>
                  <a:lnTo>
                    <a:pt x="13660290" y="2082800"/>
                  </a:lnTo>
                  <a:lnTo>
                    <a:pt x="13661405" y="2082800"/>
                  </a:lnTo>
                  <a:lnTo>
                    <a:pt x="13663562" y="2079547"/>
                  </a:lnTo>
                  <a:close/>
                </a:path>
                <a:path w="13808710" h="2324100">
                  <a:moveTo>
                    <a:pt x="86417" y="2026567"/>
                  </a:moveTo>
                  <a:lnTo>
                    <a:pt x="81120" y="2044700"/>
                  </a:lnTo>
                  <a:lnTo>
                    <a:pt x="79567" y="2044700"/>
                  </a:lnTo>
                  <a:lnTo>
                    <a:pt x="83049" y="2057400"/>
                  </a:lnTo>
                  <a:lnTo>
                    <a:pt x="143693" y="2057400"/>
                  </a:lnTo>
                  <a:lnTo>
                    <a:pt x="138196" y="2044700"/>
                  </a:lnTo>
                  <a:lnTo>
                    <a:pt x="138920" y="2032000"/>
                  </a:lnTo>
                  <a:lnTo>
                    <a:pt x="89951" y="2032000"/>
                  </a:lnTo>
                  <a:lnTo>
                    <a:pt x="86417" y="2026567"/>
                  </a:lnTo>
                  <a:close/>
                </a:path>
                <a:path w="13808710" h="2324100">
                  <a:moveTo>
                    <a:pt x="148216" y="2032000"/>
                  </a:moveTo>
                  <a:lnTo>
                    <a:pt x="138920" y="2032000"/>
                  </a:lnTo>
                  <a:lnTo>
                    <a:pt x="150639" y="2044700"/>
                  </a:lnTo>
                  <a:lnTo>
                    <a:pt x="143693" y="2057400"/>
                  </a:lnTo>
                  <a:lnTo>
                    <a:pt x="164725" y="2057400"/>
                  </a:lnTo>
                  <a:lnTo>
                    <a:pt x="148216" y="2032000"/>
                  </a:lnTo>
                  <a:close/>
                </a:path>
                <a:path w="13808710" h="2324100">
                  <a:moveTo>
                    <a:pt x="167969" y="2044700"/>
                  </a:moveTo>
                  <a:lnTo>
                    <a:pt x="165950" y="2057400"/>
                  </a:lnTo>
                  <a:lnTo>
                    <a:pt x="171277" y="2057400"/>
                  </a:lnTo>
                  <a:lnTo>
                    <a:pt x="167969" y="2044700"/>
                  </a:lnTo>
                  <a:close/>
                </a:path>
                <a:path w="13808710" h="2324100">
                  <a:moveTo>
                    <a:pt x="13724079" y="2044700"/>
                  </a:moveTo>
                  <a:lnTo>
                    <a:pt x="13669651" y="2044700"/>
                  </a:lnTo>
                  <a:lnTo>
                    <a:pt x="13665851" y="2057400"/>
                  </a:lnTo>
                  <a:lnTo>
                    <a:pt x="13725820" y="2057400"/>
                  </a:lnTo>
                  <a:lnTo>
                    <a:pt x="13724079" y="2044700"/>
                  </a:lnTo>
                  <a:close/>
                </a:path>
                <a:path w="13808710" h="2324100">
                  <a:moveTo>
                    <a:pt x="100534" y="2019300"/>
                  </a:moveTo>
                  <a:lnTo>
                    <a:pt x="88541" y="2019300"/>
                  </a:lnTo>
                  <a:lnTo>
                    <a:pt x="86417" y="2026567"/>
                  </a:lnTo>
                  <a:lnTo>
                    <a:pt x="89951" y="2032000"/>
                  </a:lnTo>
                  <a:lnTo>
                    <a:pt x="96377" y="2032000"/>
                  </a:lnTo>
                  <a:lnTo>
                    <a:pt x="100534" y="2019300"/>
                  </a:lnTo>
                  <a:close/>
                </a:path>
                <a:path w="13808710" h="2324100">
                  <a:moveTo>
                    <a:pt x="129405" y="2019300"/>
                  </a:moveTo>
                  <a:lnTo>
                    <a:pt x="100534" y="2019300"/>
                  </a:lnTo>
                  <a:lnTo>
                    <a:pt x="96377" y="2032000"/>
                  </a:lnTo>
                  <a:lnTo>
                    <a:pt x="129287" y="2032000"/>
                  </a:lnTo>
                  <a:lnTo>
                    <a:pt x="129405" y="2019300"/>
                  </a:lnTo>
                  <a:close/>
                </a:path>
                <a:path w="13808710" h="2324100">
                  <a:moveTo>
                    <a:pt x="135782" y="2019300"/>
                  </a:moveTo>
                  <a:lnTo>
                    <a:pt x="132000" y="2019300"/>
                  </a:lnTo>
                  <a:lnTo>
                    <a:pt x="134358" y="2032000"/>
                  </a:lnTo>
                  <a:lnTo>
                    <a:pt x="138831" y="2032000"/>
                  </a:lnTo>
                  <a:lnTo>
                    <a:pt x="135782" y="2019300"/>
                  </a:lnTo>
                  <a:close/>
                </a:path>
                <a:path w="13808710" h="2324100">
                  <a:moveTo>
                    <a:pt x="13685040" y="2001784"/>
                  </a:moveTo>
                  <a:lnTo>
                    <a:pt x="13684661" y="2006600"/>
                  </a:lnTo>
                  <a:lnTo>
                    <a:pt x="13676777" y="2032000"/>
                  </a:lnTo>
                  <a:lnTo>
                    <a:pt x="13738346" y="2032000"/>
                  </a:lnTo>
                  <a:lnTo>
                    <a:pt x="13736093" y="2019300"/>
                  </a:lnTo>
                  <a:lnTo>
                    <a:pt x="13690551" y="2019300"/>
                  </a:lnTo>
                  <a:lnTo>
                    <a:pt x="13694578" y="2006600"/>
                  </a:lnTo>
                  <a:lnTo>
                    <a:pt x="13689180" y="2006600"/>
                  </a:lnTo>
                  <a:lnTo>
                    <a:pt x="13685040" y="2001784"/>
                  </a:lnTo>
                  <a:close/>
                </a:path>
                <a:path w="13808710" h="2324100">
                  <a:moveTo>
                    <a:pt x="88541" y="2019300"/>
                  </a:moveTo>
                  <a:lnTo>
                    <a:pt x="81690" y="2019300"/>
                  </a:lnTo>
                  <a:lnTo>
                    <a:pt x="86417" y="2026567"/>
                  </a:lnTo>
                  <a:lnTo>
                    <a:pt x="88541" y="2019300"/>
                  </a:lnTo>
                  <a:close/>
                </a:path>
                <a:path w="13808710" h="2324100">
                  <a:moveTo>
                    <a:pt x="115837" y="1981200"/>
                  </a:moveTo>
                  <a:lnTo>
                    <a:pt x="66072" y="1981200"/>
                  </a:lnTo>
                  <a:lnTo>
                    <a:pt x="63250" y="1993900"/>
                  </a:lnTo>
                  <a:lnTo>
                    <a:pt x="60950" y="2006600"/>
                  </a:lnTo>
                  <a:lnTo>
                    <a:pt x="72029" y="2019300"/>
                  </a:lnTo>
                  <a:lnTo>
                    <a:pt x="101629" y="2019300"/>
                  </a:lnTo>
                  <a:lnTo>
                    <a:pt x="116373" y="2006553"/>
                  </a:lnTo>
                  <a:lnTo>
                    <a:pt x="120723" y="2002043"/>
                  </a:lnTo>
                  <a:lnTo>
                    <a:pt x="120885" y="1993900"/>
                  </a:lnTo>
                  <a:lnTo>
                    <a:pt x="115837" y="1981200"/>
                  </a:lnTo>
                  <a:close/>
                </a:path>
                <a:path w="13808710" h="2324100">
                  <a:moveTo>
                    <a:pt x="120723" y="2002043"/>
                  </a:moveTo>
                  <a:lnTo>
                    <a:pt x="116328" y="2006600"/>
                  </a:lnTo>
                  <a:lnTo>
                    <a:pt x="101629" y="2019300"/>
                  </a:lnTo>
                  <a:lnTo>
                    <a:pt x="114353" y="2019300"/>
                  </a:lnTo>
                  <a:lnTo>
                    <a:pt x="120633" y="2006600"/>
                  </a:lnTo>
                  <a:lnTo>
                    <a:pt x="120723" y="2002043"/>
                  </a:lnTo>
                  <a:close/>
                </a:path>
                <a:path w="13808710" h="2324100">
                  <a:moveTo>
                    <a:pt x="128579" y="1993900"/>
                  </a:moveTo>
                  <a:lnTo>
                    <a:pt x="120723" y="2002043"/>
                  </a:lnTo>
                  <a:lnTo>
                    <a:pt x="120633" y="2006600"/>
                  </a:lnTo>
                  <a:lnTo>
                    <a:pt x="114353" y="2019300"/>
                  </a:lnTo>
                  <a:lnTo>
                    <a:pt x="130919" y="2019300"/>
                  </a:lnTo>
                  <a:lnTo>
                    <a:pt x="132562" y="2006600"/>
                  </a:lnTo>
                  <a:lnTo>
                    <a:pt x="134638" y="2006600"/>
                  </a:lnTo>
                  <a:lnTo>
                    <a:pt x="128579" y="1993900"/>
                  </a:lnTo>
                  <a:close/>
                </a:path>
                <a:path w="13808710" h="2324100">
                  <a:moveTo>
                    <a:pt x="140891" y="2006600"/>
                  </a:moveTo>
                  <a:lnTo>
                    <a:pt x="142734" y="2019300"/>
                  </a:lnTo>
                  <a:lnTo>
                    <a:pt x="143950" y="2019300"/>
                  </a:lnTo>
                  <a:lnTo>
                    <a:pt x="140891" y="2006600"/>
                  </a:lnTo>
                  <a:close/>
                </a:path>
                <a:path w="13808710" h="2324100">
                  <a:moveTo>
                    <a:pt x="13678422" y="2006600"/>
                  </a:moveTo>
                  <a:lnTo>
                    <a:pt x="13677705" y="2006600"/>
                  </a:lnTo>
                  <a:lnTo>
                    <a:pt x="13675819" y="2019300"/>
                  </a:lnTo>
                  <a:lnTo>
                    <a:pt x="13677837" y="2019300"/>
                  </a:lnTo>
                  <a:lnTo>
                    <a:pt x="13678422" y="2006600"/>
                  </a:lnTo>
                  <a:close/>
                </a:path>
                <a:path w="13808710" h="2324100">
                  <a:moveTo>
                    <a:pt x="13729136" y="2006600"/>
                  </a:moveTo>
                  <a:lnTo>
                    <a:pt x="13694578" y="2006600"/>
                  </a:lnTo>
                  <a:lnTo>
                    <a:pt x="13694490" y="2019300"/>
                  </a:lnTo>
                  <a:lnTo>
                    <a:pt x="13729126" y="2019300"/>
                  </a:lnTo>
                  <a:lnTo>
                    <a:pt x="13729136" y="2006600"/>
                  </a:lnTo>
                  <a:close/>
                </a:path>
                <a:path w="13808710" h="2324100">
                  <a:moveTo>
                    <a:pt x="13715464" y="1943100"/>
                  </a:moveTo>
                  <a:lnTo>
                    <a:pt x="13702232" y="1955800"/>
                  </a:lnTo>
                  <a:lnTo>
                    <a:pt x="13689192" y="2006553"/>
                  </a:lnTo>
                  <a:lnTo>
                    <a:pt x="13729136" y="2006600"/>
                  </a:lnTo>
                  <a:lnTo>
                    <a:pt x="13729126" y="2019300"/>
                  </a:lnTo>
                  <a:lnTo>
                    <a:pt x="13736093" y="2019300"/>
                  </a:lnTo>
                  <a:lnTo>
                    <a:pt x="13733840" y="2006600"/>
                  </a:lnTo>
                  <a:lnTo>
                    <a:pt x="13743986" y="1993900"/>
                  </a:lnTo>
                  <a:lnTo>
                    <a:pt x="13754148" y="1993900"/>
                  </a:lnTo>
                  <a:lnTo>
                    <a:pt x="13752371" y="1968500"/>
                  </a:lnTo>
                  <a:lnTo>
                    <a:pt x="13751198" y="1968500"/>
                  </a:lnTo>
                  <a:lnTo>
                    <a:pt x="13748061" y="1955800"/>
                  </a:lnTo>
                  <a:lnTo>
                    <a:pt x="13727004" y="1955800"/>
                  </a:lnTo>
                  <a:lnTo>
                    <a:pt x="13715464" y="1943100"/>
                  </a:lnTo>
                  <a:close/>
                </a:path>
                <a:path w="13808710" h="2324100">
                  <a:moveTo>
                    <a:pt x="13689192" y="2006553"/>
                  </a:moveTo>
                  <a:close/>
                </a:path>
                <a:path w="13808710" h="2324100">
                  <a:moveTo>
                    <a:pt x="13685659" y="1993900"/>
                  </a:moveTo>
                  <a:lnTo>
                    <a:pt x="13678175" y="1993900"/>
                  </a:lnTo>
                  <a:lnTo>
                    <a:pt x="13685040" y="2001784"/>
                  </a:lnTo>
                  <a:lnTo>
                    <a:pt x="13685659" y="1993900"/>
                  </a:lnTo>
                  <a:close/>
                </a:path>
                <a:path w="13808710" h="2324100">
                  <a:moveTo>
                    <a:pt x="13687975" y="1981200"/>
                  </a:moveTo>
                  <a:lnTo>
                    <a:pt x="13683982" y="1981200"/>
                  </a:lnTo>
                  <a:lnTo>
                    <a:pt x="13681760" y="1993900"/>
                  </a:lnTo>
                  <a:lnTo>
                    <a:pt x="13687975" y="1981200"/>
                  </a:lnTo>
                  <a:close/>
                </a:path>
                <a:path w="13808710" h="2324100">
                  <a:moveTo>
                    <a:pt x="102788" y="1955800"/>
                  </a:moveTo>
                  <a:lnTo>
                    <a:pt x="47351" y="1955800"/>
                  </a:lnTo>
                  <a:lnTo>
                    <a:pt x="42850" y="1968500"/>
                  </a:lnTo>
                  <a:lnTo>
                    <a:pt x="56558" y="1981200"/>
                  </a:lnTo>
                  <a:lnTo>
                    <a:pt x="113255" y="1981200"/>
                  </a:lnTo>
                  <a:lnTo>
                    <a:pt x="109602" y="1968500"/>
                  </a:lnTo>
                  <a:lnTo>
                    <a:pt x="106473" y="1968500"/>
                  </a:lnTo>
                  <a:lnTo>
                    <a:pt x="102788" y="1955800"/>
                  </a:lnTo>
                  <a:close/>
                </a:path>
                <a:path w="13808710" h="2324100">
                  <a:moveTo>
                    <a:pt x="117262" y="1968500"/>
                  </a:moveTo>
                  <a:lnTo>
                    <a:pt x="117967" y="1981200"/>
                  </a:lnTo>
                  <a:lnTo>
                    <a:pt x="120768" y="1981200"/>
                  </a:lnTo>
                  <a:lnTo>
                    <a:pt x="117262" y="1968500"/>
                  </a:lnTo>
                  <a:close/>
                </a:path>
                <a:path w="13808710" h="2324100">
                  <a:moveTo>
                    <a:pt x="110355" y="1955800"/>
                  </a:moveTo>
                  <a:lnTo>
                    <a:pt x="108070" y="1955800"/>
                  </a:lnTo>
                  <a:lnTo>
                    <a:pt x="111250" y="1968500"/>
                  </a:lnTo>
                  <a:lnTo>
                    <a:pt x="110355" y="1955800"/>
                  </a:lnTo>
                  <a:close/>
                </a:path>
                <a:path w="13808710" h="2324100">
                  <a:moveTo>
                    <a:pt x="13695638" y="1955800"/>
                  </a:moveTo>
                  <a:lnTo>
                    <a:pt x="13692855" y="1968500"/>
                  </a:lnTo>
                  <a:lnTo>
                    <a:pt x="13693617" y="1968500"/>
                  </a:lnTo>
                  <a:lnTo>
                    <a:pt x="13695638" y="1955800"/>
                  </a:lnTo>
                  <a:close/>
                </a:path>
                <a:path w="13808710" h="2324100">
                  <a:moveTo>
                    <a:pt x="82113" y="1943100"/>
                  </a:moveTo>
                  <a:lnTo>
                    <a:pt x="34928" y="1943100"/>
                  </a:lnTo>
                  <a:lnTo>
                    <a:pt x="37060" y="1955800"/>
                  </a:lnTo>
                  <a:lnTo>
                    <a:pt x="84620" y="1955800"/>
                  </a:lnTo>
                  <a:lnTo>
                    <a:pt x="82113" y="1943100"/>
                  </a:lnTo>
                  <a:close/>
                </a:path>
                <a:path w="13808710" h="2324100">
                  <a:moveTo>
                    <a:pt x="85497" y="1930400"/>
                  </a:moveTo>
                  <a:lnTo>
                    <a:pt x="35948" y="1930400"/>
                  </a:lnTo>
                  <a:lnTo>
                    <a:pt x="34655" y="1943100"/>
                  </a:lnTo>
                  <a:lnTo>
                    <a:pt x="82273" y="1943100"/>
                  </a:lnTo>
                  <a:lnTo>
                    <a:pt x="84620" y="1955800"/>
                  </a:lnTo>
                  <a:lnTo>
                    <a:pt x="94820" y="1955800"/>
                  </a:lnTo>
                  <a:lnTo>
                    <a:pt x="98817" y="1952005"/>
                  </a:lnTo>
                  <a:lnTo>
                    <a:pt x="91084" y="1943100"/>
                  </a:lnTo>
                  <a:lnTo>
                    <a:pt x="85497" y="1930400"/>
                  </a:lnTo>
                  <a:close/>
                </a:path>
                <a:path w="13808710" h="2324100">
                  <a:moveTo>
                    <a:pt x="109632" y="1943100"/>
                  </a:moveTo>
                  <a:lnTo>
                    <a:pt x="108199" y="1943100"/>
                  </a:lnTo>
                  <a:lnTo>
                    <a:pt x="98817" y="1952005"/>
                  </a:lnTo>
                  <a:lnTo>
                    <a:pt x="102112" y="1955800"/>
                  </a:lnTo>
                  <a:lnTo>
                    <a:pt x="109632" y="1943100"/>
                  </a:lnTo>
                  <a:close/>
                </a:path>
                <a:path w="13808710" h="2324100">
                  <a:moveTo>
                    <a:pt x="13768067" y="1943100"/>
                  </a:moveTo>
                  <a:lnTo>
                    <a:pt x="13716332" y="1943100"/>
                  </a:lnTo>
                  <a:lnTo>
                    <a:pt x="13730009" y="1955800"/>
                  </a:lnTo>
                  <a:lnTo>
                    <a:pt x="13773962" y="1955800"/>
                  </a:lnTo>
                  <a:lnTo>
                    <a:pt x="13768067" y="1943100"/>
                  </a:lnTo>
                  <a:close/>
                </a:path>
                <a:path w="13808710" h="2324100">
                  <a:moveTo>
                    <a:pt x="13705839" y="1930400"/>
                  </a:moveTo>
                  <a:lnTo>
                    <a:pt x="13706415" y="1943100"/>
                  </a:lnTo>
                  <a:lnTo>
                    <a:pt x="13709875" y="1943100"/>
                  </a:lnTo>
                  <a:lnTo>
                    <a:pt x="13706734" y="1931909"/>
                  </a:lnTo>
                  <a:lnTo>
                    <a:pt x="13705839" y="1930400"/>
                  </a:lnTo>
                  <a:close/>
                </a:path>
                <a:path w="13808710" h="2324100">
                  <a:moveTo>
                    <a:pt x="13778173" y="1917700"/>
                  </a:moveTo>
                  <a:lnTo>
                    <a:pt x="13771071" y="1917700"/>
                  </a:lnTo>
                  <a:lnTo>
                    <a:pt x="13772496" y="1930400"/>
                  </a:lnTo>
                  <a:lnTo>
                    <a:pt x="13706310" y="1930400"/>
                  </a:lnTo>
                  <a:lnTo>
                    <a:pt x="13706734" y="1931909"/>
                  </a:lnTo>
                  <a:lnTo>
                    <a:pt x="13713367" y="1943100"/>
                  </a:lnTo>
                  <a:lnTo>
                    <a:pt x="13769641" y="1943100"/>
                  </a:lnTo>
                  <a:lnTo>
                    <a:pt x="13773828" y="1930400"/>
                  </a:lnTo>
                  <a:lnTo>
                    <a:pt x="13778173" y="1917700"/>
                  </a:lnTo>
                  <a:close/>
                </a:path>
                <a:path w="13808710" h="2324100">
                  <a:moveTo>
                    <a:pt x="59813" y="1905000"/>
                  </a:moveTo>
                  <a:lnTo>
                    <a:pt x="38362" y="1905000"/>
                  </a:lnTo>
                  <a:lnTo>
                    <a:pt x="31586" y="1917700"/>
                  </a:lnTo>
                  <a:lnTo>
                    <a:pt x="28835" y="1930400"/>
                  </a:lnTo>
                  <a:lnTo>
                    <a:pt x="69623" y="1930400"/>
                  </a:lnTo>
                  <a:lnTo>
                    <a:pt x="57610" y="1917700"/>
                  </a:lnTo>
                  <a:lnTo>
                    <a:pt x="59813" y="1905000"/>
                  </a:lnTo>
                  <a:close/>
                </a:path>
                <a:path w="13808710" h="2324100">
                  <a:moveTo>
                    <a:pt x="80515" y="1905000"/>
                  </a:moveTo>
                  <a:lnTo>
                    <a:pt x="59813" y="1905000"/>
                  </a:lnTo>
                  <a:lnTo>
                    <a:pt x="67088" y="1917700"/>
                  </a:lnTo>
                  <a:lnTo>
                    <a:pt x="69623" y="1930400"/>
                  </a:lnTo>
                  <a:lnTo>
                    <a:pt x="94303" y="1930400"/>
                  </a:lnTo>
                  <a:lnTo>
                    <a:pt x="92604" y="1917700"/>
                  </a:lnTo>
                  <a:lnTo>
                    <a:pt x="80515" y="1905000"/>
                  </a:lnTo>
                  <a:close/>
                </a:path>
                <a:path w="13808710" h="2324100">
                  <a:moveTo>
                    <a:pt x="13720770" y="1905000"/>
                  </a:moveTo>
                  <a:lnTo>
                    <a:pt x="13717901" y="1905000"/>
                  </a:lnTo>
                  <a:lnTo>
                    <a:pt x="13713300" y="1917700"/>
                  </a:lnTo>
                  <a:lnTo>
                    <a:pt x="13713154" y="1930400"/>
                  </a:lnTo>
                  <a:lnTo>
                    <a:pt x="13719933" y="1930400"/>
                  </a:lnTo>
                  <a:lnTo>
                    <a:pt x="13718184" y="1917700"/>
                  </a:lnTo>
                  <a:lnTo>
                    <a:pt x="13727168" y="1917700"/>
                  </a:lnTo>
                  <a:lnTo>
                    <a:pt x="13720770" y="1905000"/>
                  </a:lnTo>
                  <a:close/>
                </a:path>
                <a:path w="13808710" h="2324100">
                  <a:moveTo>
                    <a:pt x="13771071" y="1917700"/>
                  </a:moveTo>
                  <a:lnTo>
                    <a:pt x="13725794" y="1917700"/>
                  </a:lnTo>
                  <a:lnTo>
                    <a:pt x="13719933" y="1930400"/>
                  </a:lnTo>
                  <a:lnTo>
                    <a:pt x="13767219" y="1930400"/>
                  </a:lnTo>
                  <a:lnTo>
                    <a:pt x="13771071" y="1917700"/>
                  </a:lnTo>
                  <a:close/>
                </a:path>
                <a:path w="13808710" h="2324100">
                  <a:moveTo>
                    <a:pt x="13773718" y="1892300"/>
                  </a:moveTo>
                  <a:lnTo>
                    <a:pt x="13726510" y="1892300"/>
                  </a:lnTo>
                  <a:lnTo>
                    <a:pt x="13730581" y="1905000"/>
                  </a:lnTo>
                  <a:lnTo>
                    <a:pt x="13727168" y="1917700"/>
                  </a:lnTo>
                  <a:lnTo>
                    <a:pt x="13772407" y="1917700"/>
                  </a:lnTo>
                  <a:lnTo>
                    <a:pt x="13774360" y="1905000"/>
                  </a:lnTo>
                  <a:lnTo>
                    <a:pt x="13773718" y="1892300"/>
                  </a:lnTo>
                  <a:close/>
                </a:path>
                <a:path w="13808710" h="2324100">
                  <a:moveTo>
                    <a:pt x="76981" y="1892300"/>
                  </a:moveTo>
                  <a:lnTo>
                    <a:pt x="25215" y="1892300"/>
                  </a:lnTo>
                  <a:lnTo>
                    <a:pt x="35392" y="1905000"/>
                  </a:lnTo>
                  <a:lnTo>
                    <a:pt x="78120" y="1905000"/>
                  </a:lnTo>
                  <a:lnTo>
                    <a:pt x="76981" y="1892300"/>
                  </a:lnTo>
                  <a:close/>
                </a:path>
                <a:path w="13808710" h="2324100">
                  <a:moveTo>
                    <a:pt x="88824" y="1879600"/>
                  </a:moveTo>
                  <a:lnTo>
                    <a:pt x="81010" y="1879600"/>
                  </a:lnTo>
                  <a:lnTo>
                    <a:pt x="77626" y="1892300"/>
                  </a:lnTo>
                  <a:lnTo>
                    <a:pt x="85733" y="1892300"/>
                  </a:lnTo>
                  <a:lnTo>
                    <a:pt x="78120" y="1905000"/>
                  </a:lnTo>
                  <a:lnTo>
                    <a:pt x="91192" y="1905000"/>
                  </a:lnTo>
                  <a:lnTo>
                    <a:pt x="94430" y="1892300"/>
                  </a:lnTo>
                  <a:lnTo>
                    <a:pt x="88824" y="1879600"/>
                  </a:lnTo>
                  <a:close/>
                </a:path>
                <a:path w="13808710" h="2324100">
                  <a:moveTo>
                    <a:pt x="13710938" y="1892300"/>
                  </a:moveTo>
                  <a:lnTo>
                    <a:pt x="13708470" y="1905000"/>
                  </a:lnTo>
                  <a:lnTo>
                    <a:pt x="13712864" y="1905000"/>
                  </a:lnTo>
                  <a:lnTo>
                    <a:pt x="13710938" y="1892300"/>
                  </a:lnTo>
                  <a:close/>
                </a:path>
                <a:path w="13808710" h="2324100">
                  <a:moveTo>
                    <a:pt x="76275" y="1854200"/>
                  </a:moveTo>
                  <a:lnTo>
                    <a:pt x="23031" y="1854200"/>
                  </a:lnTo>
                  <a:lnTo>
                    <a:pt x="24886" y="1866900"/>
                  </a:lnTo>
                  <a:lnTo>
                    <a:pt x="19482" y="1892300"/>
                  </a:lnTo>
                  <a:lnTo>
                    <a:pt x="77626" y="1892300"/>
                  </a:lnTo>
                  <a:lnTo>
                    <a:pt x="73285" y="1879600"/>
                  </a:lnTo>
                  <a:lnTo>
                    <a:pt x="74782" y="1866900"/>
                  </a:lnTo>
                  <a:lnTo>
                    <a:pt x="78078" y="1857558"/>
                  </a:lnTo>
                  <a:lnTo>
                    <a:pt x="76275" y="1854200"/>
                  </a:lnTo>
                  <a:close/>
                </a:path>
                <a:path w="13808710" h="2324100">
                  <a:moveTo>
                    <a:pt x="13725084" y="1866900"/>
                  </a:moveTo>
                  <a:lnTo>
                    <a:pt x="13714125" y="1879600"/>
                  </a:lnTo>
                  <a:lnTo>
                    <a:pt x="13717812" y="1892300"/>
                  </a:lnTo>
                  <a:lnTo>
                    <a:pt x="13721137" y="1892300"/>
                  </a:lnTo>
                  <a:lnTo>
                    <a:pt x="13718071" y="1879600"/>
                  </a:lnTo>
                  <a:lnTo>
                    <a:pt x="13728744" y="1879600"/>
                  </a:lnTo>
                  <a:lnTo>
                    <a:pt x="13725084" y="1866900"/>
                  </a:lnTo>
                  <a:close/>
                </a:path>
                <a:path w="13808710" h="2324100">
                  <a:moveTo>
                    <a:pt x="13763104" y="1879600"/>
                  </a:moveTo>
                  <a:lnTo>
                    <a:pt x="13718498" y="1879600"/>
                  </a:lnTo>
                  <a:lnTo>
                    <a:pt x="13722883" y="1892300"/>
                  </a:lnTo>
                  <a:lnTo>
                    <a:pt x="13760743" y="1892300"/>
                  </a:lnTo>
                  <a:lnTo>
                    <a:pt x="13763104" y="1879600"/>
                  </a:lnTo>
                  <a:close/>
                </a:path>
                <a:path w="13808710" h="2324100">
                  <a:moveTo>
                    <a:pt x="13784361" y="1866900"/>
                  </a:moveTo>
                  <a:lnTo>
                    <a:pt x="13780234" y="1866900"/>
                  </a:lnTo>
                  <a:lnTo>
                    <a:pt x="13775616" y="1879600"/>
                  </a:lnTo>
                  <a:lnTo>
                    <a:pt x="13767016" y="1892300"/>
                  </a:lnTo>
                  <a:lnTo>
                    <a:pt x="13782683" y="1892300"/>
                  </a:lnTo>
                  <a:lnTo>
                    <a:pt x="13787082" y="1879600"/>
                  </a:lnTo>
                  <a:lnTo>
                    <a:pt x="13784361" y="1866900"/>
                  </a:lnTo>
                  <a:close/>
                </a:path>
                <a:path w="13808710" h="2324100">
                  <a:moveTo>
                    <a:pt x="81490" y="1866900"/>
                  </a:moveTo>
                  <a:lnTo>
                    <a:pt x="79124" y="1866900"/>
                  </a:lnTo>
                  <a:lnTo>
                    <a:pt x="79121" y="1879600"/>
                  </a:lnTo>
                  <a:lnTo>
                    <a:pt x="80303" y="1879600"/>
                  </a:lnTo>
                  <a:lnTo>
                    <a:pt x="81490" y="1866900"/>
                  </a:lnTo>
                  <a:close/>
                </a:path>
                <a:path w="13808710" h="2324100">
                  <a:moveTo>
                    <a:pt x="87941" y="1866900"/>
                  </a:moveTo>
                  <a:lnTo>
                    <a:pt x="85255" y="1866900"/>
                  </a:lnTo>
                  <a:lnTo>
                    <a:pt x="88065" y="1879600"/>
                  </a:lnTo>
                  <a:lnTo>
                    <a:pt x="88595" y="1879600"/>
                  </a:lnTo>
                  <a:lnTo>
                    <a:pt x="87941" y="1866900"/>
                  </a:lnTo>
                  <a:close/>
                </a:path>
                <a:path w="13808710" h="2324100">
                  <a:moveTo>
                    <a:pt x="90386" y="1866900"/>
                  </a:moveTo>
                  <a:lnTo>
                    <a:pt x="90176" y="1866900"/>
                  </a:lnTo>
                  <a:lnTo>
                    <a:pt x="88595" y="1879600"/>
                  </a:lnTo>
                  <a:lnTo>
                    <a:pt x="91424" y="1879600"/>
                  </a:lnTo>
                  <a:lnTo>
                    <a:pt x="90386" y="1866900"/>
                  </a:lnTo>
                  <a:close/>
                </a:path>
                <a:path w="13808710" h="2324100">
                  <a:moveTo>
                    <a:pt x="13741620" y="1854200"/>
                  </a:moveTo>
                  <a:lnTo>
                    <a:pt x="13735115" y="1866900"/>
                  </a:lnTo>
                  <a:lnTo>
                    <a:pt x="13728744" y="1879600"/>
                  </a:lnTo>
                  <a:lnTo>
                    <a:pt x="13769465" y="1879600"/>
                  </a:lnTo>
                  <a:lnTo>
                    <a:pt x="13774630" y="1866900"/>
                  </a:lnTo>
                  <a:lnTo>
                    <a:pt x="13745680" y="1866900"/>
                  </a:lnTo>
                  <a:lnTo>
                    <a:pt x="13741620" y="1854200"/>
                  </a:lnTo>
                  <a:close/>
                </a:path>
                <a:path w="13808710" h="2324100">
                  <a:moveTo>
                    <a:pt x="13791229" y="1866900"/>
                  </a:moveTo>
                  <a:lnTo>
                    <a:pt x="13789510" y="1879600"/>
                  </a:lnTo>
                  <a:lnTo>
                    <a:pt x="13790456" y="1879600"/>
                  </a:lnTo>
                  <a:lnTo>
                    <a:pt x="13791229" y="1866900"/>
                  </a:lnTo>
                  <a:close/>
                </a:path>
                <a:path w="13808710" h="2324100">
                  <a:moveTo>
                    <a:pt x="79263" y="1854200"/>
                  </a:moveTo>
                  <a:lnTo>
                    <a:pt x="78078" y="1857558"/>
                  </a:lnTo>
                  <a:lnTo>
                    <a:pt x="83093" y="1866900"/>
                  </a:lnTo>
                  <a:lnTo>
                    <a:pt x="83873" y="1866900"/>
                  </a:lnTo>
                  <a:lnTo>
                    <a:pt x="79263" y="1854200"/>
                  </a:lnTo>
                  <a:close/>
                </a:path>
                <a:path w="13808710" h="2324100">
                  <a:moveTo>
                    <a:pt x="13770863" y="1841500"/>
                  </a:moveTo>
                  <a:lnTo>
                    <a:pt x="13749612" y="1841500"/>
                  </a:lnTo>
                  <a:lnTo>
                    <a:pt x="13745680" y="1866900"/>
                  </a:lnTo>
                  <a:lnTo>
                    <a:pt x="13786937" y="1866900"/>
                  </a:lnTo>
                  <a:lnTo>
                    <a:pt x="13790473" y="1854200"/>
                  </a:lnTo>
                  <a:lnTo>
                    <a:pt x="13767959" y="1854200"/>
                  </a:lnTo>
                  <a:lnTo>
                    <a:pt x="13770863" y="1841500"/>
                  </a:lnTo>
                  <a:close/>
                </a:path>
                <a:path w="13808710" h="2324100">
                  <a:moveTo>
                    <a:pt x="54856" y="1841500"/>
                  </a:moveTo>
                  <a:lnTo>
                    <a:pt x="12545" y="1841500"/>
                  </a:lnTo>
                  <a:lnTo>
                    <a:pt x="16227" y="1854200"/>
                  </a:lnTo>
                  <a:lnTo>
                    <a:pt x="55904" y="1854200"/>
                  </a:lnTo>
                  <a:lnTo>
                    <a:pt x="54856" y="1841500"/>
                  </a:lnTo>
                  <a:close/>
                </a:path>
                <a:path w="13808710" h="2324100">
                  <a:moveTo>
                    <a:pt x="74716" y="1841500"/>
                  </a:moveTo>
                  <a:lnTo>
                    <a:pt x="54856" y="1841500"/>
                  </a:lnTo>
                  <a:lnTo>
                    <a:pt x="59213" y="1854200"/>
                  </a:lnTo>
                  <a:lnTo>
                    <a:pt x="69716" y="1854200"/>
                  </a:lnTo>
                  <a:lnTo>
                    <a:pt x="74716" y="1841500"/>
                  </a:lnTo>
                  <a:close/>
                </a:path>
                <a:path w="13808710" h="2324100">
                  <a:moveTo>
                    <a:pt x="13749251" y="1816100"/>
                  </a:moveTo>
                  <a:lnTo>
                    <a:pt x="13739670" y="1816100"/>
                  </a:lnTo>
                  <a:lnTo>
                    <a:pt x="13744173" y="1828800"/>
                  </a:lnTo>
                  <a:lnTo>
                    <a:pt x="13748298" y="1841500"/>
                  </a:lnTo>
                  <a:lnTo>
                    <a:pt x="13774898" y="1841500"/>
                  </a:lnTo>
                  <a:lnTo>
                    <a:pt x="13771617" y="1854200"/>
                  </a:lnTo>
                  <a:lnTo>
                    <a:pt x="13790473" y="1854200"/>
                  </a:lnTo>
                  <a:lnTo>
                    <a:pt x="13790632" y="1828800"/>
                  </a:lnTo>
                  <a:lnTo>
                    <a:pt x="13751104" y="1828800"/>
                  </a:lnTo>
                  <a:lnTo>
                    <a:pt x="13749251" y="1816100"/>
                  </a:lnTo>
                  <a:close/>
                </a:path>
                <a:path w="13808710" h="2324100">
                  <a:moveTo>
                    <a:pt x="62267" y="1828800"/>
                  </a:moveTo>
                  <a:lnTo>
                    <a:pt x="12079" y="1828800"/>
                  </a:lnTo>
                  <a:lnTo>
                    <a:pt x="10178" y="1841500"/>
                  </a:lnTo>
                  <a:lnTo>
                    <a:pt x="66464" y="1841500"/>
                  </a:lnTo>
                  <a:lnTo>
                    <a:pt x="62267" y="1828800"/>
                  </a:lnTo>
                  <a:close/>
                </a:path>
                <a:path w="13808710" h="2324100">
                  <a:moveTo>
                    <a:pt x="83515" y="1828800"/>
                  </a:moveTo>
                  <a:lnTo>
                    <a:pt x="80599" y="1828800"/>
                  </a:lnTo>
                  <a:lnTo>
                    <a:pt x="78641" y="1841500"/>
                  </a:lnTo>
                  <a:lnTo>
                    <a:pt x="82517" y="1841500"/>
                  </a:lnTo>
                  <a:lnTo>
                    <a:pt x="83515" y="1828800"/>
                  </a:lnTo>
                  <a:close/>
                </a:path>
                <a:path w="13808710" h="2324100">
                  <a:moveTo>
                    <a:pt x="74203" y="1816100"/>
                  </a:moveTo>
                  <a:lnTo>
                    <a:pt x="16003" y="1816100"/>
                  </a:lnTo>
                  <a:lnTo>
                    <a:pt x="16956" y="1828800"/>
                  </a:lnTo>
                  <a:lnTo>
                    <a:pt x="68892" y="1828800"/>
                  </a:lnTo>
                  <a:lnTo>
                    <a:pt x="74203" y="1816100"/>
                  </a:lnTo>
                  <a:close/>
                </a:path>
                <a:path w="13808710" h="2324100">
                  <a:moveTo>
                    <a:pt x="13727001" y="1816100"/>
                  </a:moveTo>
                  <a:lnTo>
                    <a:pt x="13724510" y="1816100"/>
                  </a:lnTo>
                  <a:lnTo>
                    <a:pt x="13725461" y="1828800"/>
                  </a:lnTo>
                  <a:lnTo>
                    <a:pt x="13727001" y="1816100"/>
                  </a:lnTo>
                  <a:close/>
                </a:path>
                <a:path w="13808710" h="2324100">
                  <a:moveTo>
                    <a:pt x="13737164" y="1778000"/>
                  </a:moveTo>
                  <a:lnTo>
                    <a:pt x="13732033" y="1778000"/>
                  </a:lnTo>
                  <a:lnTo>
                    <a:pt x="13730799" y="1803400"/>
                  </a:lnTo>
                  <a:lnTo>
                    <a:pt x="13734780" y="1803400"/>
                  </a:lnTo>
                  <a:lnTo>
                    <a:pt x="13730498" y="1816100"/>
                  </a:lnTo>
                  <a:lnTo>
                    <a:pt x="13749251" y="1816100"/>
                  </a:lnTo>
                  <a:lnTo>
                    <a:pt x="13751104" y="1828800"/>
                  </a:lnTo>
                  <a:lnTo>
                    <a:pt x="13796546" y="1828800"/>
                  </a:lnTo>
                  <a:lnTo>
                    <a:pt x="13796688" y="1803400"/>
                  </a:lnTo>
                  <a:lnTo>
                    <a:pt x="13793051" y="1790700"/>
                  </a:lnTo>
                  <a:lnTo>
                    <a:pt x="13744874" y="1790700"/>
                  </a:lnTo>
                  <a:lnTo>
                    <a:pt x="13737164" y="1778000"/>
                  </a:lnTo>
                  <a:close/>
                </a:path>
                <a:path w="13808710" h="2324100">
                  <a:moveTo>
                    <a:pt x="65817" y="1790700"/>
                  </a:moveTo>
                  <a:lnTo>
                    <a:pt x="9216" y="1790700"/>
                  </a:lnTo>
                  <a:lnTo>
                    <a:pt x="19269" y="1803400"/>
                  </a:lnTo>
                  <a:lnTo>
                    <a:pt x="17177" y="1816100"/>
                  </a:lnTo>
                  <a:lnTo>
                    <a:pt x="64758" y="1816100"/>
                  </a:lnTo>
                  <a:lnTo>
                    <a:pt x="63020" y="1803400"/>
                  </a:lnTo>
                  <a:lnTo>
                    <a:pt x="73006" y="1803400"/>
                  </a:lnTo>
                  <a:lnTo>
                    <a:pt x="65817" y="1790700"/>
                  </a:lnTo>
                  <a:close/>
                </a:path>
                <a:path w="13808710" h="2324100">
                  <a:moveTo>
                    <a:pt x="81030" y="1803400"/>
                  </a:moveTo>
                  <a:lnTo>
                    <a:pt x="65577" y="1803400"/>
                  </a:lnTo>
                  <a:lnTo>
                    <a:pt x="67725" y="1816100"/>
                  </a:lnTo>
                  <a:lnTo>
                    <a:pt x="78114" y="1816100"/>
                  </a:lnTo>
                  <a:lnTo>
                    <a:pt x="81030" y="1803400"/>
                  </a:lnTo>
                  <a:close/>
                </a:path>
                <a:path w="13808710" h="2324100">
                  <a:moveTo>
                    <a:pt x="13802497" y="1803400"/>
                  </a:moveTo>
                  <a:lnTo>
                    <a:pt x="13800757" y="1803400"/>
                  </a:lnTo>
                  <a:lnTo>
                    <a:pt x="13801168" y="1816100"/>
                  </a:lnTo>
                  <a:lnTo>
                    <a:pt x="13802497" y="1803400"/>
                  </a:lnTo>
                  <a:close/>
                </a:path>
                <a:path w="13808710" h="2324100">
                  <a:moveTo>
                    <a:pt x="80837" y="1790700"/>
                  </a:moveTo>
                  <a:lnTo>
                    <a:pt x="83832" y="1803400"/>
                  </a:lnTo>
                  <a:lnTo>
                    <a:pt x="88025" y="1803400"/>
                  </a:lnTo>
                  <a:lnTo>
                    <a:pt x="80837" y="1790700"/>
                  </a:lnTo>
                  <a:close/>
                </a:path>
                <a:path w="13808710" h="2324100">
                  <a:moveTo>
                    <a:pt x="7180" y="1739900"/>
                  </a:moveTo>
                  <a:lnTo>
                    <a:pt x="5411" y="1778000"/>
                  </a:lnTo>
                  <a:lnTo>
                    <a:pt x="10896" y="1790700"/>
                  </a:lnTo>
                  <a:lnTo>
                    <a:pt x="32373" y="1790700"/>
                  </a:lnTo>
                  <a:lnTo>
                    <a:pt x="32906" y="1778000"/>
                  </a:lnTo>
                  <a:lnTo>
                    <a:pt x="54811" y="1778000"/>
                  </a:lnTo>
                  <a:lnTo>
                    <a:pt x="47099" y="1765300"/>
                  </a:lnTo>
                  <a:lnTo>
                    <a:pt x="52934" y="1752600"/>
                  </a:lnTo>
                  <a:lnTo>
                    <a:pt x="10449" y="1752600"/>
                  </a:lnTo>
                  <a:lnTo>
                    <a:pt x="7180" y="1739900"/>
                  </a:lnTo>
                  <a:close/>
                </a:path>
                <a:path w="13808710" h="2324100">
                  <a:moveTo>
                    <a:pt x="75135" y="1778000"/>
                  </a:moveTo>
                  <a:lnTo>
                    <a:pt x="34909" y="1778000"/>
                  </a:lnTo>
                  <a:lnTo>
                    <a:pt x="35847" y="1790700"/>
                  </a:lnTo>
                  <a:lnTo>
                    <a:pt x="71239" y="1790700"/>
                  </a:lnTo>
                  <a:lnTo>
                    <a:pt x="75135" y="1778000"/>
                  </a:lnTo>
                  <a:close/>
                </a:path>
                <a:path w="13808710" h="2324100">
                  <a:moveTo>
                    <a:pt x="13795888" y="1752600"/>
                  </a:moveTo>
                  <a:lnTo>
                    <a:pt x="13761649" y="1752600"/>
                  </a:lnTo>
                  <a:lnTo>
                    <a:pt x="13760136" y="1765300"/>
                  </a:lnTo>
                  <a:lnTo>
                    <a:pt x="13748025" y="1765300"/>
                  </a:lnTo>
                  <a:lnTo>
                    <a:pt x="13744874" y="1790700"/>
                  </a:lnTo>
                  <a:lnTo>
                    <a:pt x="13787112" y="1790700"/>
                  </a:lnTo>
                  <a:lnTo>
                    <a:pt x="13790258" y="1778000"/>
                  </a:lnTo>
                  <a:lnTo>
                    <a:pt x="13794153" y="1765300"/>
                  </a:lnTo>
                  <a:lnTo>
                    <a:pt x="13795888" y="1752600"/>
                  </a:lnTo>
                  <a:close/>
                </a:path>
                <a:path w="13808710" h="2324100">
                  <a:moveTo>
                    <a:pt x="13798527" y="1778000"/>
                  </a:moveTo>
                  <a:lnTo>
                    <a:pt x="13792276" y="1778000"/>
                  </a:lnTo>
                  <a:lnTo>
                    <a:pt x="13794799" y="1790700"/>
                  </a:lnTo>
                  <a:lnTo>
                    <a:pt x="13798527" y="1778000"/>
                  </a:lnTo>
                  <a:close/>
                </a:path>
                <a:path w="13808710" h="2324100">
                  <a:moveTo>
                    <a:pt x="62317" y="1765300"/>
                  </a:moveTo>
                  <a:lnTo>
                    <a:pt x="59692" y="1765300"/>
                  </a:lnTo>
                  <a:lnTo>
                    <a:pt x="61398" y="1778000"/>
                  </a:lnTo>
                  <a:lnTo>
                    <a:pt x="62317" y="1765300"/>
                  </a:lnTo>
                  <a:close/>
                </a:path>
                <a:path w="13808710" h="2324100">
                  <a:moveTo>
                    <a:pt x="72941" y="1765300"/>
                  </a:moveTo>
                  <a:lnTo>
                    <a:pt x="66586" y="1778000"/>
                  </a:lnTo>
                  <a:lnTo>
                    <a:pt x="70014" y="1778000"/>
                  </a:lnTo>
                  <a:lnTo>
                    <a:pt x="72941" y="1765300"/>
                  </a:lnTo>
                  <a:close/>
                </a:path>
                <a:path w="13808710" h="2324100">
                  <a:moveTo>
                    <a:pt x="13793500" y="1701800"/>
                  </a:moveTo>
                  <a:lnTo>
                    <a:pt x="13778429" y="1714500"/>
                  </a:lnTo>
                  <a:lnTo>
                    <a:pt x="13750808" y="1714500"/>
                  </a:lnTo>
                  <a:lnTo>
                    <a:pt x="13750152" y="1727200"/>
                  </a:lnTo>
                  <a:lnTo>
                    <a:pt x="13791130" y="1727200"/>
                  </a:lnTo>
                  <a:lnTo>
                    <a:pt x="13791443" y="1728350"/>
                  </a:lnTo>
                  <a:lnTo>
                    <a:pt x="13796216" y="1739900"/>
                  </a:lnTo>
                  <a:lnTo>
                    <a:pt x="13733359" y="1739900"/>
                  </a:lnTo>
                  <a:lnTo>
                    <a:pt x="13728006" y="1752600"/>
                  </a:lnTo>
                  <a:lnTo>
                    <a:pt x="13736752" y="1765300"/>
                  </a:lnTo>
                  <a:lnTo>
                    <a:pt x="13754295" y="1765300"/>
                  </a:lnTo>
                  <a:lnTo>
                    <a:pt x="13752476" y="1752600"/>
                  </a:lnTo>
                  <a:lnTo>
                    <a:pt x="13795888" y="1752600"/>
                  </a:lnTo>
                  <a:lnTo>
                    <a:pt x="13802827" y="1714500"/>
                  </a:lnTo>
                  <a:lnTo>
                    <a:pt x="13793500" y="1701800"/>
                  </a:lnTo>
                  <a:close/>
                </a:path>
                <a:path w="13808710" h="2324100">
                  <a:moveTo>
                    <a:pt x="59636" y="1714500"/>
                  </a:moveTo>
                  <a:lnTo>
                    <a:pt x="44320" y="1714500"/>
                  </a:lnTo>
                  <a:lnTo>
                    <a:pt x="50708" y="1727200"/>
                  </a:lnTo>
                  <a:lnTo>
                    <a:pt x="14185" y="1727200"/>
                  </a:lnTo>
                  <a:lnTo>
                    <a:pt x="13765" y="1739900"/>
                  </a:lnTo>
                  <a:lnTo>
                    <a:pt x="10449" y="1752600"/>
                  </a:lnTo>
                  <a:lnTo>
                    <a:pt x="49091" y="1752600"/>
                  </a:lnTo>
                  <a:lnTo>
                    <a:pt x="47236" y="1739900"/>
                  </a:lnTo>
                  <a:lnTo>
                    <a:pt x="63643" y="1739900"/>
                  </a:lnTo>
                  <a:lnTo>
                    <a:pt x="55728" y="1727200"/>
                  </a:lnTo>
                  <a:lnTo>
                    <a:pt x="59636" y="1714500"/>
                  </a:lnTo>
                  <a:close/>
                </a:path>
                <a:path w="13808710" h="2324100">
                  <a:moveTo>
                    <a:pt x="76660" y="1714500"/>
                  </a:moveTo>
                  <a:lnTo>
                    <a:pt x="65548" y="1714500"/>
                  </a:lnTo>
                  <a:lnTo>
                    <a:pt x="63643" y="1739900"/>
                  </a:lnTo>
                  <a:lnTo>
                    <a:pt x="50596" y="1739900"/>
                  </a:lnTo>
                  <a:lnTo>
                    <a:pt x="53204" y="1752600"/>
                  </a:lnTo>
                  <a:lnTo>
                    <a:pt x="74383" y="1752600"/>
                  </a:lnTo>
                  <a:lnTo>
                    <a:pt x="69175" y="1727200"/>
                  </a:lnTo>
                  <a:lnTo>
                    <a:pt x="76660" y="1714500"/>
                  </a:lnTo>
                  <a:close/>
                </a:path>
                <a:path w="13808710" h="2324100">
                  <a:moveTo>
                    <a:pt x="13729325" y="1727934"/>
                  </a:moveTo>
                  <a:lnTo>
                    <a:pt x="13732587" y="1739900"/>
                  </a:lnTo>
                  <a:lnTo>
                    <a:pt x="13734266" y="1739900"/>
                  </a:lnTo>
                  <a:lnTo>
                    <a:pt x="13729325" y="1727934"/>
                  </a:lnTo>
                  <a:close/>
                </a:path>
                <a:path w="13808710" h="2324100">
                  <a:moveTo>
                    <a:pt x="13748847" y="1714500"/>
                  </a:moveTo>
                  <a:lnTo>
                    <a:pt x="13734961" y="1714500"/>
                  </a:lnTo>
                  <a:lnTo>
                    <a:pt x="13737942" y="1739900"/>
                  </a:lnTo>
                  <a:lnTo>
                    <a:pt x="13794576" y="1739900"/>
                  </a:lnTo>
                  <a:lnTo>
                    <a:pt x="13791443" y="1728350"/>
                  </a:lnTo>
                  <a:lnTo>
                    <a:pt x="13790967" y="1727200"/>
                  </a:lnTo>
                  <a:lnTo>
                    <a:pt x="13750152" y="1727200"/>
                  </a:lnTo>
                  <a:lnTo>
                    <a:pt x="13748847" y="1714500"/>
                  </a:lnTo>
                  <a:close/>
                </a:path>
                <a:path w="13808710" h="2324100">
                  <a:moveTo>
                    <a:pt x="13791130" y="1727200"/>
                  </a:moveTo>
                  <a:lnTo>
                    <a:pt x="13790967" y="1727200"/>
                  </a:lnTo>
                  <a:lnTo>
                    <a:pt x="13791443" y="1728350"/>
                  </a:lnTo>
                  <a:lnTo>
                    <a:pt x="13791130" y="1727200"/>
                  </a:lnTo>
                  <a:close/>
                </a:path>
                <a:path w="13808710" h="2324100">
                  <a:moveTo>
                    <a:pt x="13729124" y="1727200"/>
                  </a:moveTo>
                  <a:lnTo>
                    <a:pt x="13729325" y="1727934"/>
                  </a:lnTo>
                  <a:lnTo>
                    <a:pt x="13729124" y="1727200"/>
                  </a:lnTo>
                  <a:close/>
                </a:path>
                <a:path w="13808710" h="2324100">
                  <a:moveTo>
                    <a:pt x="52818" y="1422400"/>
                  </a:moveTo>
                  <a:lnTo>
                    <a:pt x="5721" y="1422400"/>
                  </a:lnTo>
                  <a:lnTo>
                    <a:pt x="3058" y="1460500"/>
                  </a:lnTo>
                  <a:lnTo>
                    <a:pt x="4109" y="1485900"/>
                  </a:lnTo>
                  <a:lnTo>
                    <a:pt x="3615" y="1498600"/>
                  </a:lnTo>
                  <a:lnTo>
                    <a:pt x="4939" y="1511300"/>
                  </a:lnTo>
                  <a:lnTo>
                    <a:pt x="11442" y="1524000"/>
                  </a:lnTo>
                  <a:lnTo>
                    <a:pt x="9766" y="1536700"/>
                  </a:lnTo>
                  <a:lnTo>
                    <a:pt x="5391" y="1536700"/>
                  </a:lnTo>
                  <a:lnTo>
                    <a:pt x="2225" y="1549400"/>
                  </a:lnTo>
                  <a:lnTo>
                    <a:pt x="4177" y="1562100"/>
                  </a:lnTo>
                  <a:lnTo>
                    <a:pt x="9393" y="1562100"/>
                  </a:lnTo>
                  <a:lnTo>
                    <a:pt x="4961" y="1574800"/>
                  </a:lnTo>
                  <a:lnTo>
                    <a:pt x="1330" y="1587500"/>
                  </a:lnTo>
                  <a:lnTo>
                    <a:pt x="8949" y="1612900"/>
                  </a:lnTo>
                  <a:lnTo>
                    <a:pt x="17149" y="1612900"/>
                  </a:lnTo>
                  <a:lnTo>
                    <a:pt x="16188" y="1625600"/>
                  </a:lnTo>
                  <a:lnTo>
                    <a:pt x="10378" y="1651000"/>
                  </a:lnTo>
                  <a:lnTo>
                    <a:pt x="4026" y="1663700"/>
                  </a:lnTo>
                  <a:lnTo>
                    <a:pt x="6674" y="1689100"/>
                  </a:lnTo>
                  <a:lnTo>
                    <a:pt x="4853" y="1714500"/>
                  </a:lnTo>
                  <a:lnTo>
                    <a:pt x="3803" y="1727200"/>
                  </a:lnTo>
                  <a:lnTo>
                    <a:pt x="45825" y="1727200"/>
                  </a:lnTo>
                  <a:lnTo>
                    <a:pt x="40051" y="1714500"/>
                  </a:lnTo>
                  <a:lnTo>
                    <a:pt x="61475" y="1714500"/>
                  </a:lnTo>
                  <a:lnTo>
                    <a:pt x="55618" y="1676400"/>
                  </a:lnTo>
                  <a:lnTo>
                    <a:pt x="32854" y="1676400"/>
                  </a:lnTo>
                  <a:lnTo>
                    <a:pt x="32395" y="1663700"/>
                  </a:lnTo>
                  <a:lnTo>
                    <a:pt x="54238" y="1663700"/>
                  </a:lnTo>
                  <a:lnTo>
                    <a:pt x="47552" y="1651000"/>
                  </a:lnTo>
                  <a:lnTo>
                    <a:pt x="50077" y="1651000"/>
                  </a:lnTo>
                  <a:lnTo>
                    <a:pt x="54467" y="1638300"/>
                  </a:lnTo>
                  <a:lnTo>
                    <a:pt x="40862" y="1638300"/>
                  </a:lnTo>
                  <a:lnTo>
                    <a:pt x="37540" y="1625600"/>
                  </a:lnTo>
                  <a:lnTo>
                    <a:pt x="44671" y="1600200"/>
                  </a:lnTo>
                  <a:lnTo>
                    <a:pt x="64377" y="1600200"/>
                  </a:lnTo>
                  <a:lnTo>
                    <a:pt x="62621" y="1587500"/>
                  </a:lnTo>
                  <a:lnTo>
                    <a:pt x="60718" y="1587500"/>
                  </a:lnTo>
                  <a:lnTo>
                    <a:pt x="54429" y="1574800"/>
                  </a:lnTo>
                  <a:lnTo>
                    <a:pt x="62119" y="1574800"/>
                  </a:lnTo>
                  <a:lnTo>
                    <a:pt x="58337" y="1562100"/>
                  </a:lnTo>
                  <a:lnTo>
                    <a:pt x="55833" y="1549400"/>
                  </a:lnTo>
                  <a:lnTo>
                    <a:pt x="55135" y="1524000"/>
                  </a:lnTo>
                  <a:lnTo>
                    <a:pt x="56772" y="1511300"/>
                  </a:lnTo>
                  <a:lnTo>
                    <a:pt x="50394" y="1511300"/>
                  </a:lnTo>
                  <a:lnTo>
                    <a:pt x="53254" y="1498600"/>
                  </a:lnTo>
                  <a:lnTo>
                    <a:pt x="12245" y="1498600"/>
                  </a:lnTo>
                  <a:lnTo>
                    <a:pt x="9109" y="1473200"/>
                  </a:lnTo>
                  <a:lnTo>
                    <a:pt x="55599" y="1473200"/>
                  </a:lnTo>
                  <a:lnTo>
                    <a:pt x="58177" y="1460500"/>
                  </a:lnTo>
                  <a:lnTo>
                    <a:pt x="15320" y="1460500"/>
                  </a:lnTo>
                  <a:lnTo>
                    <a:pt x="9057" y="1447800"/>
                  </a:lnTo>
                  <a:lnTo>
                    <a:pt x="60754" y="1447800"/>
                  </a:lnTo>
                  <a:lnTo>
                    <a:pt x="60182" y="1435100"/>
                  </a:lnTo>
                  <a:lnTo>
                    <a:pt x="66448" y="1435100"/>
                  </a:lnTo>
                  <a:lnTo>
                    <a:pt x="52818" y="1422400"/>
                  </a:lnTo>
                  <a:close/>
                </a:path>
                <a:path w="13808710" h="2324100">
                  <a:moveTo>
                    <a:pt x="13767868" y="1689100"/>
                  </a:moveTo>
                  <a:lnTo>
                    <a:pt x="13742880" y="1689100"/>
                  </a:lnTo>
                  <a:lnTo>
                    <a:pt x="13740971" y="1701800"/>
                  </a:lnTo>
                  <a:lnTo>
                    <a:pt x="13730718" y="1701800"/>
                  </a:lnTo>
                  <a:lnTo>
                    <a:pt x="13739330" y="1714500"/>
                  </a:lnTo>
                  <a:lnTo>
                    <a:pt x="13768141" y="1714500"/>
                  </a:lnTo>
                  <a:lnTo>
                    <a:pt x="13767868" y="1689100"/>
                  </a:lnTo>
                  <a:close/>
                </a:path>
                <a:path w="13808710" h="2324100">
                  <a:moveTo>
                    <a:pt x="75270" y="1689100"/>
                  </a:moveTo>
                  <a:lnTo>
                    <a:pt x="71298" y="1689100"/>
                  </a:lnTo>
                  <a:lnTo>
                    <a:pt x="71627" y="1701800"/>
                  </a:lnTo>
                  <a:lnTo>
                    <a:pt x="75270" y="1689100"/>
                  </a:lnTo>
                  <a:close/>
                </a:path>
                <a:path w="13808710" h="2324100">
                  <a:moveTo>
                    <a:pt x="13773747" y="1689100"/>
                  </a:moveTo>
                  <a:lnTo>
                    <a:pt x="13770256" y="1689100"/>
                  </a:lnTo>
                  <a:lnTo>
                    <a:pt x="13770811" y="1701800"/>
                  </a:lnTo>
                  <a:lnTo>
                    <a:pt x="13772953" y="1701800"/>
                  </a:lnTo>
                  <a:lnTo>
                    <a:pt x="13773747" y="1689100"/>
                  </a:lnTo>
                  <a:close/>
                </a:path>
                <a:path w="13808710" h="2324100">
                  <a:moveTo>
                    <a:pt x="13803697" y="1638300"/>
                  </a:moveTo>
                  <a:lnTo>
                    <a:pt x="13792049" y="1638300"/>
                  </a:lnTo>
                  <a:lnTo>
                    <a:pt x="13794151" y="1651000"/>
                  </a:lnTo>
                  <a:lnTo>
                    <a:pt x="13745408" y="1651000"/>
                  </a:lnTo>
                  <a:lnTo>
                    <a:pt x="13741484" y="1663700"/>
                  </a:lnTo>
                  <a:lnTo>
                    <a:pt x="13750608" y="1663700"/>
                  </a:lnTo>
                  <a:lnTo>
                    <a:pt x="13752560" y="1689100"/>
                  </a:lnTo>
                  <a:lnTo>
                    <a:pt x="13785302" y="1689100"/>
                  </a:lnTo>
                  <a:lnTo>
                    <a:pt x="13777309" y="1701800"/>
                  </a:lnTo>
                  <a:lnTo>
                    <a:pt x="13785003" y="1701800"/>
                  </a:lnTo>
                  <a:lnTo>
                    <a:pt x="13797469" y="1689100"/>
                  </a:lnTo>
                  <a:lnTo>
                    <a:pt x="13803794" y="1676400"/>
                  </a:lnTo>
                  <a:lnTo>
                    <a:pt x="13794877" y="1663700"/>
                  </a:lnTo>
                  <a:lnTo>
                    <a:pt x="13799100" y="1651000"/>
                  </a:lnTo>
                  <a:lnTo>
                    <a:pt x="13803697" y="1638300"/>
                  </a:lnTo>
                  <a:close/>
                </a:path>
                <a:path w="13808710" h="2324100">
                  <a:moveTo>
                    <a:pt x="55734" y="1663700"/>
                  </a:moveTo>
                  <a:lnTo>
                    <a:pt x="32395" y="1663700"/>
                  </a:lnTo>
                  <a:lnTo>
                    <a:pt x="32854" y="1676400"/>
                  </a:lnTo>
                  <a:lnTo>
                    <a:pt x="55618" y="1676400"/>
                  </a:lnTo>
                  <a:lnTo>
                    <a:pt x="55734" y="1663700"/>
                  </a:lnTo>
                  <a:close/>
                </a:path>
                <a:path w="13808710" h="2324100">
                  <a:moveTo>
                    <a:pt x="13797019" y="1498600"/>
                  </a:moveTo>
                  <a:lnTo>
                    <a:pt x="13742712" y="1498600"/>
                  </a:lnTo>
                  <a:lnTo>
                    <a:pt x="13745347" y="1511300"/>
                  </a:lnTo>
                  <a:lnTo>
                    <a:pt x="13747932" y="1536700"/>
                  </a:lnTo>
                  <a:lnTo>
                    <a:pt x="13732644" y="1536700"/>
                  </a:lnTo>
                  <a:lnTo>
                    <a:pt x="13735936" y="1562100"/>
                  </a:lnTo>
                  <a:lnTo>
                    <a:pt x="13750711" y="1562100"/>
                  </a:lnTo>
                  <a:lnTo>
                    <a:pt x="13754713" y="1574800"/>
                  </a:lnTo>
                  <a:lnTo>
                    <a:pt x="13751471" y="1612900"/>
                  </a:lnTo>
                  <a:lnTo>
                    <a:pt x="13761807" y="1612900"/>
                  </a:lnTo>
                  <a:lnTo>
                    <a:pt x="13756696" y="1625600"/>
                  </a:lnTo>
                  <a:lnTo>
                    <a:pt x="13736141" y="1625600"/>
                  </a:lnTo>
                  <a:lnTo>
                    <a:pt x="13729559" y="1651000"/>
                  </a:lnTo>
                  <a:lnTo>
                    <a:pt x="13733770" y="1663700"/>
                  </a:lnTo>
                  <a:lnTo>
                    <a:pt x="13740346" y="1663700"/>
                  </a:lnTo>
                  <a:lnTo>
                    <a:pt x="13745408" y="1651000"/>
                  </a:lnTo>
                  <a:lnTo>
                    <a:pt x="13768987" y="1651000"/>
                  </a:lnTo>
                  <a:lnTo>
                    <a:pt x="13769366" y="1638300"/>
                  </a:lnTo>
                  <a:lnTo>
                    <a:pt x="13803697" y="1638300"/>
                  </a:lnTo>
                  <a:lnTo>
                    <a:pt x="13795899" y="1625600"/>
                  </a:lnTo>
                  <a:lnTo>
                    <a:pt x="13803393" y="1587500"/>
                  </a:lnTo>
                  <a:lnTo>
                    <a:pt x="13802807" y="1574800"/>
                  </a:lnTo>
                  <a:lnTo>
                    <a:pt x="13797560" y="1574800"/>
                  </a:lnTo>
                  <a:lnTo>
                    <a:pt x="13791072" y="1562100"/>
                  </a:lnTo>
                  <a:lnTo>
                    <a:pt x="13795329" y="1549400"/>
                  </a:lnTo>
                  <a:lnTo>
                    <a:pt x="13800469" y="1536700"/>
                  </a:lnTo>
                  <a:lnTo>
                    <a:pt x="13802398" y="1524000"/>
                  </a:lnTo>
                  <a:lnTo>
                    <a:pt x="13797019" y="1498600"/>
                  </a:lnTo>
                  <a:close/>
                </a:path>
                <a:path w="13808710" h="2324100">
                  <a:moveTo>
                    <a:pt x="13745408" y="1651000"/>
                  </a:moveTo>
                  <a:lnTo>
                    <a:pt x="13740346" y="1663700"/>
                  </a:lnTo>
                  <a:lnTo>
                    <a:pt x="13741484" y="1663700"/>
                  </a:lnTo>
                  <a:lnTo>
                    <a:pt x="13745408" y="1651000"/>
                  </a:lnTo>
                  <a:close/>
                </a:path>
                <a:path w="13808710" h="2324100">
                  <a:moveTo>
                    <a:pt x="73792" y="1625600"/>
                  </a:moveTo>
                  <a:lnTo>
                    <a:pt x="70167" y="1638300"/>
                  </a:lnTo>
                  <a:lnTo>
                    <a:pt x="68956" y="1651000"/>
                  </a:lnTo>
                  <a:lnTo>
                    <a:pt x="74993" y="1651000"/>
                  </a:lnTo>
                  <a:lnTo>
                    <a:pt x="73792" y="1625600"/>
                  </a:lnTo>
                  <a:close/>
                </a:path>
                <a:path w="13808710" h="2324100">
                  <a:moveTo>
                    <a:pt x="13791354" y="1638300"/>
                  </a:moveTo>
                  <a:lnTo>
                    <a:pt x="13770972" y="1638300"/>
                  </a:lnTo>
                  <a:lnTo>
                    <a:pt x="13768987" y="1651000"/>
                  </a:lnTo>
                  <a:lnTo>
                    <a:pt x="13794151" y="1651000"/>
                  </a:lnTo>
                  <a:lnTo>
                    <a:pt x="13791354" y="1638300"/>
                  </a:lnTo>
                  <a:close/>
                </a:path>
                <a:path w="13808710" h="2324100">
                  <a:moveTo>
                    <a:pt x="13792049" y="1638300"/>
                  </a:moveTo>
                  <a:lnTo>
                    <a:pt x="13791354" y="1638300"/>
                  </a:lnTo>
                  <a:lnTo>
                    <a:pt x="13794151" y="1651000"/>
                  </a:lnTo>
                  <a:lnTo>
                    <a:pt x="13792049" y="1638300"/>
                  </a:lnTo>
                  <a:close/>
                </a:path>
                <a:path w="13808710" h="2324100">
                  <a:moveTo>
                    <a:pt x="53375" y="1600200"/>
                  </a:moveTo>
                  <a:lnTo>
                    <a:pt x="44671" y="1600200"/>
                  </a:lnTo>
                  <a:lnTo>
                    <a:pt x="46331" y="1612900"/>
                  </a:lnTo>
                  <a:lnTo>
                    <a:pt x="44427" y="1638300"/>
                  </a:lnTo>
                  <a:lnTo>
                    <a:pt x="54467" y="1638300"/>
                  </a:lnTo>
                  <a:lnTo>
                    <a:pt x="53375" y="1600200"/>
                  </a:lnTo>
                  <a:close/>
                </a:path>
                <a:path w="13808710" h="2324100">
                  <a:moveTo>
                    <a:pt x="63774" y="1625600"/>
                  </a:moveTo>
                  <a:lnTo>
                    <a:pt x="61868" y="1625600"/>
                  </a:lnTo>
                  <a:lnTo>
                    <a:pt x="59471" y="1638300"/>
                  </a:lnTo>
                  <a:lnTo>
                    <a:pt x="63529" y="1638300"/>
                  </a:lnTo>
                  <a:lnTo>
                    <a:pt x="63774" y="1625600"/>
                  </a:lnTo>
                  <a:close/>
                </a:path>
                <a:path w="13808710" h="2324100">
                  <a:moveTo>
                    <a:pt x="13754712" y="1612900"/>
                  </a:moveTo>
                  <a:lnTo>
                    <a:pt x="13739514" y="1612900"/>
                  </a:lnTo>
                  <a:lnTo>
                    <a:pt x="13746513" y="1625600"/>
                  </a:lnTo>
                  <a:lnTo>
                    <a:pt x="13756696" y="1625600"/>
                  </a:lnTo>
                  <a:lnTo>
                    <a:pt x="13754712" y="1612900"/>
                  </a:lnTo>
                  <a:close/>
                </a:path>
                <a:path w="13808710" h="2324100">
                  <a:moveTo>
                    <a:pt x="64377" y="1600200"/>
                  </a:moveTo>
                  <a:lnTo>
                    <a:pt x="53375" y="1600200"/>
                  </a:lnTo>
                  <a:lnTo>
                    <a:pt x="65114" y="1612900"/>
                  </a:lnTo>
                  <a:lnTo>
                    <a:pt x="64377" y="1600200"/>
                  </a:lnTo>
                  <a:close/>
                </a:path>
                <a:path w="13808710" h="2324100">
                  <a:moveTo>
                    <a:pt x="72259" y="1600200"/>
                  </a:moveTo>
                  <a:lnTo>
                    <a:pt x="69740" y="1600200"/>
                  </a:lnTo>
                  <a:lnTo>
                    <a:pt x="71161" y="1612900"/>
                  </a:lnTo>
                  <a:lnTo>
                    <a:pt x="74345" y="1612900"/>
                  </a:lnTo>
                  <a:lnTo>
                    <a:pt x="72259" y="1600200"/>
                  </a:lnTo>
                  <a:close/>
                </a:path>
                <a:path w="13808710" h="2324100">
                  <a:moveTo>
                    <a:pt x="13808366" y="1600200"/>
                  </a:moveTo>
                  <a:lnTo>
                    <a:pt x="13806349" y="1600200"/>
                  </a:lnTo>
                  <a:lnTo>
                    <a:pt x="13804850" y="1612900"/>
                  </a:lnTo>
                  <a:lnTo>
                    <a:pt x="13806694" y="1612900"/>
                  </a:lnTo>
                  <a:lnTo>
                    <a:pt x="13808366" y="1600200"/>
                  </a:lnTo>
                  <a:close/>
                </a:path>
                <a:path w="13808710" h="2324100">
                  <a:moveTo>
                    <a:pt x="13744298" y="1587500"/>
                  </a:moveTo>
                  <a:lnTo>
                    <a:pt x="13742508" y="1600200"/>
                  </a:lnTo>
                  <a:lnTo>
                    <a:pt x="13747926" y="1600200"/>
                  </a:lnTo>
                  <a:lnTo>
                    <a:pt x="13744298" y="1587500"/>
                  </a:lnTo>
                  <a:close/>
                </a:path>
                <a:path w="13808710" h="2324100">
                  <a:moveTo>
                    <a:pt x="71303" y="1574800"/>
                  </a:moveTo>
                  <a:lnTo>
                    <a:pt x="57541" y="1574800"/>
                  </a:lnTo>
                  <a:lnTo>
                    <a:pt x="60718" y="1587500"/>
                  </a:lnTo>
                  <a:lnTo>
                    <a:pt x="62621" y="1587500"/>
                  </a:lnTo>
                  <a:lnTo>
                    <a:pt x="71303" y="1574800"/>
                  </a:lnTo>
                  <a:close/>
                </a:path>
                <a:path w="13808710" h="2324100">
                  <a:moveTo>
                    <a:pt x="71403" y="1549400"/>
                  </a:moveTo>
                  <a:lnTo>
                    <a:pt x="66650" y="1574800"/>
                  </a:lnTo>
                  <a:lnTo>
                    <a:pt x="71303" y="1574800"/>
                  </a:lnTo>
                  <a:lnTo>
                    <a:pt x="75088" y="1587500"/>
                  </a:lnTo>
                  <a:lnTo>
                    <a:pt x="76615" y="1587500"/>
                  </a:lnTo>
                  <a:lnTo>
                    <a:pt x="75511" y="1574800"/>
                  </a:lnTo>
                  <a:lnTo>
                    <a:pt x="71403" y="1549400"/>
                  </a:lnTo>
                  <a:close/>
                </a:path>
                <a:path w="13808710" h="2324100">
                  <a:moveTo>
                    <a:pt x="71468" y="1485900"/>
                  </a:moveTo>
                  <a:lnTo>
                    <a:pt x="62776" y="1485900"/>
                  </a:lnTo>
                  <a:lnTo>
                    <a:pt x="67048" y="1498600"/>
                  </a:lnTo>
                  <a:lnTo>
                    <a:pt x="66159" y="1511300"/>
                  </a:lnTo>
                  <a:lnTo>
                    <a:pt x="61273" y="1511300"/>
                  </a:lnTo>
                  <a:lnTo>
                    <a:pt x="69166" y="1536700"/>
                  </a:lnTo>
                  <a:lnTo>
                    <a:pt x="74912" y="1498600"/>
                  </a:lnTo>
                  <a:lnTo>
                    <a:pt x="71468" y="1485900"/>
                  </a:lnTo>
                  <a:close/>
                </a:path>
                <a:path w="13808710" h="2324100">
                  <a:moveTo>
                    <a:pt x="13740487" y="1511300"/>
                  </a:moveTo>
                  <a:lnTo>
                    <a:pt x="13739013" y="1524000"/>
                  </a:lnTo>
                  <a:lnTo>
                    <a:pt x="13744440" y="1524000"/>
                  </a:lnTo>
                  <a:lnTo>
                    <a:pt x="13740487" y="1511300"/>
                  </a:lnTo>
                  <a:close/>
                </a:path>
                <a:path w="13808710" h="2324100">
                  <a:moveTo>
                    <a:pt x="13799367" y="1447800"/>
                  </a:moveTo>
                  <a:lnTo>
                    <a:pt x="13744267" y="1447800"/>
                  </a:lnTo>
                  <a:lnTo>
                    <a:pt x="13751251" y="1460500"/>
                  </a:lnTo>
                  <a:lnTo>
                    <a:pt x="13751837" y="1485900"/>
                  </a:lnTo>
                  <a:lnTo>
                    <a:pt x="13740770" y="1498600"/>
                  </a:lnTo>
                  <a:lnTo>
                    <a:pt x="13797019" y="1498600"/>
                  </a:lnTo>
                  <a:lnTo>
                    <a:pt x="13803176" y="1511300"/>
                  </a:lnTo>
                  <a:lnTo>
                    <a:pt x="13803145" y="1498600"/>
                  </a:lnTo>
                  <a:lnTo>
                    <a:pt x="13796862" y="1473200"/>
                  </a:lnTo>
                  <a:lnTo>
                    <a:pt x="13804002" y="1460500"/>
                  </a:lnTo>
                  <a:lnTo>
                    <a:pt x="13799367" y="1447800"/>
                  </a:lnTo>
                  <a:close/>
                </a:path>
                <a:path w="13808710" h="2324100">
                  <a:moveTo>
                    <a:pt x="62776" y="1485900"/>
                  </a:moveTo>
                  <a:lnTo>
                    <a:pt x="12732" y="1485900"/>
                  </a:lnTo>
                  <a:lnTo>
                    <a:pt x="12245" y="1498600"/>
                  </a:lnTo>
                  <a:lnTo>
                    <a:pt x="53254" y="1498600"/>
                  </a:lnTo>
                  <a:lnTo>
                    <a:pt x="62776" y="1485900"/>
                  </a:lnTo>
                  <a:close/>
                </a:path>
                <a:path w="13808710" h="2324100">
                  <a:moveTo>
                    <a:pt x="55599" y="1473200"/>
                  </a:moveTo>
                  <a:lnTo>
                    <a:pt x="9109" y="1473200"/>
                  </a:lnTo>
                  <a:lnTo>
                    <a:pt x="11420" y="1485900"/>
                  </a:lnTo>
                  <a:lnTo>
                    <a:pt x="55599" y="1485900"/>
                  </a:lnTo>
                  <a:lnTo>
                    <a:pt x="55599" y="1473200"/>
                  </a:lnTo>
                  <a:close/>
                </a:path>
                <a:path w="13808710" h="2324100">
                  <a:moveTo>
                    <a:pt x="71639" y="1473200"/>
                  </a:moveTo>
                  <a:lnTo>
                    <a:pt x="55599" y="1485900"/>
                  </a:lnTo>
                  <a:lnTo>
                    <a:pt x="67491" y="1485900"/>
                  </a:lnTo>
                  <a:lnTo>
                    <a:pt x="71639" y="1473200"/>
                  </a:lnTo>
                  <a:close/>
                </a:path>
                <a:path w="13808710" h="2324100">
                  <a:moveTo>
                    <a:pt x="13749172" y="1460500"/>
                  </a:moveTo>
                  <a:lnTo>
                    <a:pt x="13747084" y="1460500"/>
                  </a:lnTo>
                  <a:lnTo>
                    <a:pt x="13745125" y="1473200"/>
                  </a:lnTo>
                  <a:lnTo>
                    <a:pt x="13747170" y="1473200"/>
                  </a:lnTo>
                  <a:lnTo>
                    <a:pt x="13749172" y="1460500"/>
                  </a:lnTo>
                  <a:close/>
                </a:path>
                <a:path w="13808710" h="2324100">
                  <a:moveTo>
                    <a:pt x="60754" y="1447800"/>
                  </a:moveTo>
                  <a:lnTo>
                    <a:pt x="12178" y="1447800"/>
                  </a:lnTo>
                  <a:lnTo>
                    <a:pt x="15320" y="1460500"/>
                  </a:lnTo>
                  <a:lnTo>
                    <a:pt x="58177" y="1460500"/>
                  </a:lnTo>
                  <a:lnTo>
                    <a:pt x="60754" y="1447800"/>
                  </a:lnTo>
                  <a:close/>
                </a:path>
                <a:path w="13808710" h="2324100">
                  <a:moveTo>
                    <a:pt x="66448" y="1435100"/>
                  </a:moveTo>
                  <a:lnTo>
                    <a:pt x="60182" y="1435100"/>
                  </a:lnTo>
                  <a:lnTo>
                    <a:pt x="72555" y="1447800"/>
                  </a:lnTo>
                  <a:lnTo>
                    <a:pt x="66448" y="1435100"/>
                  </a:lnTo>
                  <a:close/>
                </a:path>
                <a:path w="13808710" h="2324100">
                  <a:moveTo>
                    <a:pt x="13740562" y="1435100"/>
                  </a:moveTo>
                  <a:lnTo>
                    <a:pt x="13731199" y="1435100"/>
                  </a:lnTo>
                  <a:lnTo>
                    <a:pt x="13735908" y="1447800"/>
                  </a:lnTo>
                  <a:lnTo>
                    <a:pt x="13741408" y="1447800"/>
                  </a:lnTo>
                  <a:lnTo>
                    <a:pt x="13740562" y="1435100"/>
                  </a:lnTo>
                  <a:close/>
                </a:path>
                <a:path w="13808710" h="2324100">
                  <a:moveTo>
                    <a:pt x="13750162" y="1435100"/>
                  </a:moveTo>
                  <a:lnTo>
                    <a:pt x="13743800" y="1435100"/>
                  </a:lnTo>
                  <a:lnTo>
                    <a:pt x="13745842" y="1447800"/>
                  </a:lnTo>
                  <a:lnTo>
                    <a:pt x="13751826" y="1447800"/>
                  </a:lnTo>
                  <a:lnTo>
                    <a:pt x="13750162" y="1435100"/>
                  </a:lnTo>
                  <a:close/>
                </a:path>
                <a:path w="13808710" h="2324100">
                  <a:moveTo>
                    <a:pt x="13765617" y="1346200"/>
                  </a:moveTo>
                  <a:lnTo>
                    <a:pt x="13754404" y="1346200"/>
                  </a:lnTo>
                  <a:lnTo>
                    <a:pt x="13751868" y="1348313"/>
                  </a:lnTo>
                  <a:lnTo>
                    <a:pt x="13763952" y="1358900"/>
                  </a:lnTo>
                  <a:lnTo>
                    <a:pt x="13739164" y="1358900"/>
                  </a:lnTo>
                  <a:lnTo>
                    <a:pt x="13731896" y="1371600"/>
                  </a:lnTo>
                  <a:lnTo>
                    <a:pt x="13750290" y="1371600"/>
                  </a:lnTo>
                  <a:lnTo>
                    <a:pt x="13753213" y="1384300"/>
                  </a:lnTo>
                  <a:lnTo>
                    <a:pt x="13755832" y="1409700"/>
                  </a:lnTo>
                  <a:lnTo>
                    <a:pt x="13757364" y="1422400"/>
                  </a:lnTo>
                  <a:lnTo>
                    <a:pt x="13757020" y="1435100"/>
                  </a:lnTo>
                  <a:lnTo>
                    <a:pt x="13752911" y="1435100"/>
                  </a:lnTo>
                  <a:lnTo>
                    <a:pt x="13751826" y="1447800"/>
                  </a:lnTo>
                  <a:lnTo>
                    <a:pt x="13782695" y="1447800"/>
                  </a:lnTo>
                  <a:lnTo>
                    <a:pt x="13785518" y="1422400"/>
                  </a:lnTo>
                  <a:lnTo>
                    <a:pt x="13802098" y="1422400"/>
                  </a:lnTo>
                  <a:lnTo>
                    <a:pt x="13801176" y="1409700"/>
                  </a:lnTo>
                  <a:lnTo>
                    <a:pt x="13790161" y="1409700"/>
                  </a:lnTo>
                  <a:lnTo>
                    <a:pt x="13795019" y="1397000"/>
                  </a:lnTo>
                  <a:lnTo>
                    <a:pt x="13806899" y="1384300"/>
                  </a:lnTo>
                  <a:lnTo>
                    <a:pt x="13796182" y="1371600"/>
                  </a:lnTo>
                  <a:lnTo>
                    <a:pt x="13777532" y="1358900"/>
                  </a:lnTo>
                  <a:lnTo>
                    <a:pt x="13763952" y="1358900"/>
                  </a:lnTo>
                  <a:lnTo>
                    <a:pt x="13751868" y="1348313"/>
                  </a:lnTo>
                  <a:lnTo>
                    <a:pt x="13767600" y="1348313"/>
                  </a:lnTo>
                  <a:lnTo>
                    <a:pt x="13765617" y="1346200"/>
                  </a:lnTo>
                  <a:close/>
                </a:path>
                <a:path w="13808710" h="2324100">
                  <a:moveTo>
                    <a:pt x="13746680" y="1371600"/>
                  </a:moveTo>
                  <a:lnTo>
                    <a:pt x="13740322" y="1371600"/>
                  </a:lnTo>
                  <a:lnTo>
                    <a:pt x="13733066" y="1384300"/>
                  </a:lnTo>
                  <a:lnTo>
                    <a:pt x="13729441" y="1384300"/>
                  </a:lnTo>
                  <a:lnTo>
                    <a:pt x="13736058" y="1409700"/>
                  </a:lnTo>
                  <a:lnTo>
                    <a:pt x="13746900" y="1422400"/>
                  </a:lnTo>
                  <a:lnTo>
                    <a:pt x="13746622" y="1422400"/>
                  </a:lnTo>
                  <a:lnTo>
                    <a:pt x="13739846" y="1435100"/>
                  </a:lnTo>
                  <a:lnTo>
                    <a:pt x="13754016" y="1435100"/>
                  </a:lnTo>
                  <a:lnTo>
                    <a:pt x="13747565" y="1409700"/>
                  </a:lnTo>
                  <a:lnTo>
                    <a:pt x="13746680" y="1371600"/>
                  </a:lnTo>
                  <a:close/>
                </a:path>
                <a:path w="13808710" h="2324100">
                  <a:moveTo>
                    <a:pt x="13802098" y="1422400"/>
                  </a:moveTo>
                  <a:lnTo>
                    <a:pt x="13791823" y="1422400"/>
                  </a:lnTo>
                  <a:lnTo>
                    <a:pt x="13798415" y="1435100"/>
                  </a:lnTo>
                  <a:lnTo>
                    <a:pt x="13802098" y="1422400"/>
                  </a:lnTo>
                  <a:close/>
                </a:path>
                <a:path w="13808710" h="2324100">
                  <a:moveTo>
                    <a:pt x="76016" y="1397000"/>
                  </a:moveTo>
                  <a:lnTo>
                    <a:pt x="181" y="1397000"/>
                  </a:lnTo>
                  <a:lnTo>
                    <a:pt x="2718" y="1409700"/>
                  </a:lnTo>
                  <a:lnTo>
                    <a:pt x="24980" y="1409700"/>
                  </a:lnTo>
                  <a:lnTo>
                    <a:pt x="25162" y="1422400"/>
                  </a:lnTo>
                  <a:lnTo>
                    <a:pt x="63291" y="1422400"/>
                  </a:lnTo>
                  <a:lnTo>
                    <a:pt x="75854" y="1409700"/>
                  </a:lnTo>
                  <a:lnTo>
                    <a:pt x="76016" y="1397000"/>
                  </a:lnTo>
                  <a:close/>
                </a:path>
                <a:path w="13808710" h="2324100">
                  <a:moveTo>
                    <a:pt x="13801396" y="1397000"/>
                  </a:moveTo>
                  <a:lnTo>
                    <a:pt x="13799974" y="1409700"/>
                  </a:lnTo>
                  <a:lnTo>
                    <a:pt x="13803513" y="1409700"/>
                  </a:lnTo>
                  <a:lnTo>
                    <a:pt x="13801396" y="1397000"/>
                  </a:lnTo>
                  <a:close/>
                </a:path>
                <a:path w="13808710" h="2324100">
                  <a:moveTo>
                    <a:pt x="60089" y="1371600"/>
                  </a:moveTo>
                  <a:lnTo>
                    <a:pt x="7610" y="1371600"/>
                  </a:lnTo>
                  <a:lnTo>
                    <a:pt x="14350" y="1384300"/>
                  </a:lnTo>
                  <a:lnTo>
                    <a:pt x="15596" y="1397000"/>
                  </a:lnTo>
                  <a:lnTo>
                    <a:pt x="65043" y="1397000"/>
                  </a:lnTo>
                  <a:lnTo>
                    <a:pt x="67472" y="1384300"/>
                  </a:lnTo>
                  <a:lnTo>
                    <a:pt x="54057" y="1384300"/>
                  </a:lnTo>
                  <a:lnTo>
                    <a:pt x="60089" y="1371600"/>
                  </a:lnTo>
                  <a:close/>
                </a:path>
                <a:path w="13808710" h="2324100">
                  <a:moveTo>
                    <a:pt x="72774" y="1384300"/>
                  </a:moveTo>
                  <a:lnTo>
                    <a:pt x="71363" y="1397000"/>
                  </a:lnTo>
                  <a:lnTo>
                    <a:pt x="75087" y="1397000"/>
                  </a:lnTo>
                  <a:lnTo>
                    <a:pt x="72774" y="1384300"/>
                  </a:lnTo>
                  <a:close/>
                </a:path>
                <a:path w="13808710" h="2324100">
                  <a:moveTo>
                    <a:pt x="61182" y="1333500"/>
                  </a:moveTo>
                  <a:lnTo>
                    <a:pt x="10246" y="1333500"/>
                  </a:lnTo>
                  <a:lnTo>
                    <a:pt x="8628" y="1346200"/>
                  </a:lnTo>
                  <a:lnTo>
                    <a:pt x="7111" y="1346200"/>
                  </a:lnTo>
                  <a:lnTo>
                    <a:pt x="6733" y="1371600"/>
                  </a:lnTo>
                  <a:lnTo>
                    <a:pt x="65491" y="1371600"/>
                  </a:lnTo>
                  <a:lnTo>
                    <a:pt x="58830" y="1384300"/>
                  </a:lnTo>
                  <a:lnTo>
                    <a:pt x="67472" y="1384300"/>
                  </a:lnTo>
                  <a:lnTo>
                    <a:pt x="70242" y="1371600"/>
                  </a:lnTo>
                  <a:lnTo>
                    <a:pt x="65208" y="1358900"/>
                  </a:lnTo>
                  <a:lnTo>
                    <a:pt x="53590" y="1346200"/>
                  </a:lnTo>
                  <a:lnTo>
                    <a:pt x="61182" y="1333500"/>
                  </a:lnTo>
                  <a:close/>
                </a:path>
                <a:path w="13808710" h="2324100">
                  <a:moveTo>
                    <a:pt x="13736382" y="1346200"/>
                  </a:moveTo>
                  <a:lnTo>
                    <a:pt x="13734461" y="1358900"/>
                  </a:lnTo>
                  <a:lnTo>
                    <a:pt x="13738510" y="1358900"/>
                  </a:lnTo>
                  <a:lnTo>
                    <a:pt x="13736382" y="1346200"/>
                  </a:lnTo>
                  <a:close/>
                </a:path>
                <a:path w="13808710" h="2324100">
                  <a:moveTo>
                    <a:pt x="13793396" y="1346200"/>
                  </a:moveTo>
                  <a:lnTo>
                    <a:pt x="13765617" y="1346200"/>
                  </a:lnTo>
                  <a:lnTo>
                    <a:pt x="13777532" y="1358900"/>
                  </a:lnTo>
                  <a:lnTo>
                    <a:pt x="13778622" y="1358900"/>
                  </a:lnTo>
                  <a:lnTo>
                    <a:pt x="13793396" y="1346200"/>
                  </a:lnTo>
                  <a:close/>
                </a:path>
                <a:path w="13808710" h="2324100">
                  <a:moveTo>
                    <a:pt x="13797019" y="1168400"/>
                  </a:moveTo>
                  <a:lnTo>
                    <a:pt x="13750242" y="1168400"/>
                  </a:lnTo>
                  <a:lnTo>
                    <a:pt x="13753692" y="1193800"/>
                  </a:lnTo>
                  <a:lnTo>
                    <a:pt x="13750391" y="1206500"/>
                  </a:lnTo>
                  <a:lnTo>
                    <a:pt x="13742539" y="1206500"/>
                  </a:lnTo>
                  <a:lnTo>
                    <a:pt x="13748098" y="1231900"/>
                  </a:lnTo>
                  <a:lnTo>
                    <a:pt x="13743737" y="1246788"/>
                  </a:lnTo>
                  <a:lnTo>
                    <a:pt x="13750251" y="1257300"/>
                  </a:lnTo>
                  <a:lnTo>
                    <a:pt x="13742266" y="1257300"/>
                  </a:lnTo>
                  <a:lnTo>
                    <a:pt x="13744809" y="1270000"/>
                  </a:lnTo>
                  <a:lnTo>
                    <a:pt x="13744802" y="1277940"/>
                  </a:lnTo>
                  <a:lnTo>
                    <a:pt x="13750745" y="1282700"/>
                  </a:lnTo>
                  <a:lnTo>
                    <a:pt x="13752409" y="1295400"/>
                  </a:lnTo>
                  <a:lnTo>
                    <a:pt x="13750613" y="1320800"/>
                  </a:lnTo>
                  <a:lnTo>
                    <a:pt x="13735199" y="1320800"/>
                  </a:lnTo>
                  <a:lnTo>
                    <a:pt x="13749455" y="1346200"/>
                  </a:lnTo>
                  <a:lnTo>
                    <a:pt x="13751868" y="1348313"/>
                  </a:lnTo>
                  <a:lnTo>
                    <a:pt x="13754404" y="1346200"/>
                  </a:lnTo>
                  <a:lnTo>
                    <a:pt x="13803911" y="1346200"/>
                  </a:lnTo>
                  <a:lnTo>
                    <a:pt x="13801044" y="1333500"/>
                  </a:lnTo>
                  <a:lnTo>
                    <a:pt x="13794272" y="1308100"/>
                  </a:lnTo>
                  <a:lnTo>
                    <a:pt x="13793072" y="1295400"/>
                  </a:lnTo>
                  <a:lnTo>
                    <a:pt x="13804273" y="1295400"/>
                  </a:lnTo>
                  <a:lnTo>
                    <a:pt x="13799836" y="1270000"/>
                  </a:lnTo>
                  <a:lnTo>
                    <a:pt x="13802265" y="1270000"/>
                  </a:lnTo>
                  <a:lnTo>
                    <a:pt x="13798547" y="1257300"/>
                  </a:lnTo>
                  <a:lnTo>
                    <a:pt x="13800475" y="1244600"/>
                  </a:lnTo>
                  <a:lnTo>
                    <a:pt x="13792222" y="1244600"/>
                  </a:lnTo>
                  <a:lnTo>
                    <a:pt x="13803074" y="1231900"/>
                  </a:lnTo>
                  <a:lnTo>
                    <a:pt x="13799668" y="1206500"/>
                  </a:lnTo>
                  <a:lnTo>
                    <a:pt x="13804314" y="1193800"/>
                  </a:lnTo>
                  <a:lnTo>
                    <a:pt x="13803425" y="1193800"/>
                  </a:lnTo>
                  <a:lnTo>
                    <a:pt x="13799995" y="1181100"/>
                  </a:lnTo>
                  <a:lnTo>
                    <a:pt x="13797019" y="1168400"/>
                  </a:lnTo>
                  <a:close/>
                </a:path>
                <a:path w="13808710" h="2324100">
                  <a:moveTo>
                    <a:pt x="54324" y="1308100"/>
                  </a:moveTo>
                  <a:lnTo>
                    <a:pt x="8928" y="1308100"/>
                  </a:lnTo>
                  <a:lnTo>
                    <a:pt x="1653" y="1320800"/>
                  </a:lnTo>
                  <a:lnTo>
                    <a:pt x="1880" y="1333500"/>
                  </a:lnTo>
                  <a:lnTo>
                    <a:pt x="4596" y="1346200"/>
                  </a:lnTo>
                  <a:lnTo>
                    <a:pt x="8628" y="1346200"/>
                  </a:lnTo>
                  <a:lnTo>
                    <a:pt x="8409" y="1333500"/>
                  </a:lnTo>
                  <a:lnTo>
                    <a:pt x="70572" y="1333500"/>
                  </a:lnTo>
                  <a:lnTo>
                    <a:pt x="64343" y="1320800"/>
                  </a:lnTo>
                  <a:lnTo>
                    <a:pt x="55661" y="1320800"/>
                  </a:lnTo>
                  <a:lnTo>
                    <a:pt x="54324" y="1308100"/>
                  </a:lnTo>
                  <a:close/>
                </a:path>
                <a:path w="13808710" h="2324100">
                  <a:moveTo>
                    <a:pt x="13736811" y="1310350"/>
                  </a:moveTo>
                  <a:lnTo>
                    <a:pt x="13739567" y="1320800"/>
                  </a:lnTo>
                  <a:lnTo>
                    <a:pt x="13745513" y="1320800"/>
                  </a:lnTo>
                  <a:lnTo>
                    <a:pt x="13736811" y="1310350"/>
                  </a:lnTo>
                  <a:close/>
                </a:path>
                <a:path w="13808710" h="2324100">
                  <a:moveTo>
                    <a:pt x="13736217" y="1308100"/>
                  </a:moveTo>
                  <a:lnTo>
                    <a:pt x="13734937" y="1308100"/>
                  </a:lnTo>
                  <a:lnTo>
                    <a:pt x="13736811" y="1310350"/>
                  </a:lnTo>
                  <a:lnTo>
                    <a:pt x="13736217" y="1308100"/>
                  </a:lnTo>
                  <a:close/>
                </a:path>
                <a:path w="13808710" h="2324100">
                  <a:moveTo>
                    <a:pt x="37578" y="1295400"/>
                  </a:moveTo>
                  <a:lnTo>
                    <a:pt x="4238" y="1295400"/>
                  </a:lnTo>
                  <a:lnTo>
                    <a:pt x="6686" y="1308100"/>
                  </a:lnTo>
                  <a:lnTo>
                    <a:pt x="37308" y="1308100"/>
                  </a:lnTo>
                  <a:lnTo>
                    <a:pt x="37578" y="1295400"/>
                  </a:lnTo>
                  <a:close/>
                </a:path>
                <a:path w="13808710" h="2324100">
                  <a:moveTo>
                    <a:pt x="8884" y="1206500"/>
                  </a:moveTo>
                  <a:lnTo>
                    <a:pt x="4671" y="1219200"/>
                  </a:lnTo>
                  <a:lnTo>
                    <a:pt x="1955" y="1244600"/>
                  </a:lnTo>
                  <a:lnTo>
                    <a:pt x="2275" y="1257300"/>
                  </a:lnTo>
                  <a:lnTo>
                    <a:pt x="7166" y="1257300"/>
                  </a:lnTo>
                  <a:lnTo>
                    <a:pt x="8801" y="1270000"/>
                  </a:lnTo>
                  <a:lnTo>
                    <a:pt x="4743" y="1282700"/>
                  </a:lnTo>
                  <a:lnTo>
                    <a:pt x="2830" y="1295400"/>
                  </a:lnTo>
                  <a:lnTo>
                    <a:pt x="50032" y="1295400"/>
                  </a:lnTo>
                  <a:lnTo>
                    <a:pt x="48290" y="1308100"/>
                  </a:lnTo>
                  <a:lnTo>
                    <a:pt x="63965" y="1308100"/>
                  </a:lnTo>
                  <a:lnTo>
                    <a:pt x="68965" y="1282700"/>
                  </a:lnTo>
                  <a:lnTo>
                    <a:pt x="58365" y="1282700"/>
                  </a:lnTo>
                  <a:lnTo>
                    <a:pt x="54985" y="1270000"/>
                  </a:lnTo>
                  <a:lnTo>
                    <a:pt x="54243" y="1257300"/>
                  </a:lnTo>
                  <a:lnTo>
                    <a:pt x="56015" y="1231900"/>
                  </a:lnTo>
                  <a:lnTo>
                    <a:pt x="13056" y="1231900"/>
                  </a:lnTo>
                  <a:lnTo>
                    <a:pt x="8884" y="1206500"/>
                  </a:lnTo>
                  <a:close/>
                </a:path>
                <a:path w="13808710" h="2324100">
                  <a:moveTo>
                    <a:pt x="13739209" y="1273459"/>
                  </a:moveTo>
                  <a:lnTo>
                    <a:pt x="13737461" y="1282700"/>
                  </a:lnTo>
                  <a:lnTo>
                    <a:pt x="13732655" y="1295400"/>
                  </a:lnTo>
                  <a:lnTo>
                    <a:pt x="13738707" y="1295400"/>
                  </a:lnTo>
                  <a:lnTo>
                    <a:pt x="13741900" y="1308100"/>
                  </a:lnTo>
                  <a:lnTo>
                    <a:pt x="13744788" y="1295400"/>
                  </a:lnTo>
                  <a:lnTo>
                    <a:pt x="13744802" y="1277940"/>
                  </a:lnTo>
                  <a:lnTo>
                    <a:pt x="13739209" y="1273459"/>
                  </a:lnTo>
                  <a:close/>
                </a:path>
                <a:path w="13808710" h="2324100">
                  <a:moveTo>
                    <a:pt x="13804273" y="1295400"/>
                  </a:moveTo>
                  <a:lnTo>
                    <a:pt x="13793072" y="1295400"/>
                  </a:lnTo>
                  <a:lnTo>
                    <a:pt x="13802784" y="1308100"/>
                  </a:lnTo>
                  <a:lnTo>
                    <a:pt x="13804273" y="1295400"/>
                  </a:lnTo>
                  <a:close/>
                </a:path>
                <a:path w="13808710" h="2324100">
                  <a:moveTo>
                    <a:pt x="64505" y="1270000"/>
                  </a:moveTo>
                  <a:lnTo>
                    <a:pt x="58365" y="1282700"/>
                  </a:lnTo>
                  <a:lnTo>
                    <a:pt x="71786" y="1282700"/>
                  </a:lnTo>
                  <a:lnTo>
                    <a:pt x="64505" y="1270000"/>
                  </a:lnTo>
                  <a:close/>
                </a:path>
                <a:path w="13808710" h="2324100">
                  <a:moveTo>
                    <a:pt x="13743491" y="1247630"/>
                  </a:moveTo>
                  <a:lnTo>
                    <a:pt x="13740658" y="1257300"/>
                  </a:lnTo>
                  <a:lnTo>
                    <a:pt x="13734890" y="1270000"/>
                  </a:lnTo>
                  <a:lnTo>
                    <a:pt x="13739209" y="1273459"/>
                  </a:lnTo>
                  <a:lnTo>
                    <a:pt x="13742266" y="1257300"/>
                  </a:lnTo>
                  <a:lnTo>
                    <a:pt x="13747031" y="1257300"/>
                  </a:lnTo>
                  <a:lnTo>
                    <a:pt x="13743491" y="1247630"/>
                  </a:lnTo>
                  <a:close/>
                </a:path>
                <a:path w="13808710" h="2324100">
                  <a:moveTo>
                    <a:pt x="72720" y="1257300"/>
                  </a:moveTo>
                  <a:lnTo>
                    <a:pt x="70386" y="1257300"/>
                  </a:lnTo>
                  <a:lnTo>
                    <a:pt x="73514" y="1270000"/>
                  </a:lnTo>
                  <a:lnTo>
                    <a:pt x="72720" y="1257300"/>
                  </a:lnTo>
                  <a:close/>
                </a:path>
                <a:path w="13808710" h="2324100">
                  <a:moveTo>
                    <a:pt x="13742381" y="1244600"/>
                  </a:moveTo>
                  <a:lnTo>
                    <a:pt x="13743491" y="1247630"/>
                  </a:lnTo>
                  <a:lnTo>
                    <a:pt x="13743737" y="1246788"/>
                  </a:lnTo>
                  <a:lnTo>
                    <a:pt x="13742381" y="1244600"/>
                  </a:lnTo>
                  <a:close/>
                </a:path>
                <a:path w="13808710" h="2324100">
                  <a:moveTo>
                    <a:pt x="74443" y="1193800"/>
                  </a:moveTo>
                  <a:lnTo>
                    <a:pt x="66667" y="1206500"/>
                  </a:lnTo>
                  <a:lnTo>
                    <a:pt x="65424" y="1206500"/>
                  </a:lnTo>
                  <a:lnTo>
                    <a:pt x="57569" y="1219200"/>
                  </a:lnTo>
                  <a:lnTo>
                    <a:pt x="61881" y="1219200"/>
                  </a:lnTo>
                  <a:lnTo>
                    <a:pt x="70937" y="1231900"/>
                  </a:lnTo>
                  <a:lnTo>
                    <a:pt x="63396" y="1231900"/>
                  </a:lnTo>
                  <a:lnTo>
                    <a:pt x="66613" y="1244600"/>
                  </a:lnTo>
                  <a:lnTo>
                    <a:pt x="72443" y="1244600"/>
                  </a:lnTo>
                  <a:lnTo>
                    <a:pt x="75710" y="1219200"/>
                  </a:lnTo>
                  <a:lnTo>
                    <a:pt x="74443" y="1193800"/>
                  </a:lnTo>
                  <a:close/>
                </a:path>
                <a:path w="13808710" h="2324100">
                  <a:moveTo>
                    <a:pt x="56445" y="1206500"/>
                  </a:moveTo>
                  <a:lnTo>
                    <a:pt x="12636" y="1206500"/>
                  </a:lnTo>
                  <a:lnTo>
                    <a:pt x="15951" y="1219200"/>
                  </a:lnTo>
                  <a:lnTo>
                    <a:pt x="13056" y="1231900"/>
                  </a:lnTo>
                  <a:lnTo>
                    <a:pt x="56015" y="1231900"/>
                  </a:lnTo>
                  <a:lnTo>
                    <a:pt x="60179" y="1219200"/>
                  </a:lnTo>
                  <a:lnTo>
                    <a:pt x="54202" y="1219200"/>
                  </a:lnTo>
                  <a:lnTo>
                    <a:pt x="56445" y="1206500"/>
                  </a:lnTo>
                  <a:close/>
                </a:path>
                <a:path w="13808710" h="2324100">
                  <a:moveTo>
                    <a:pt x="61081" y="1222759"/>
                  </a:moveTo>
                  <a:lnTo>
                    <a:pt x="59028" y="1231900"/>
                  </a:lnTo>
                  <a:lnTo>
                    <a:pt x="63396" y="1231900"/>
                  </a:lnTo>
                  <a:lnTo>
                    <a:pt x="61081" y="1222759"/>
                  </a:lnTo>
                  <a:close/>
                </a:path>
                <a:path w="13808710" h="2324100">
                  <a:moveTo>
                    <a:pt x="13733120" y="1219200"/>
                  </a:moveTo>
                  <a:lnTo>
                    <a:pt x="13732146" y="1231900"/>
                  </a:lnTo>
                  <a:lnTo>
                    <a:pt x="13736602" y="1231900"/>
                  </a:lnTo>
                  <a:lnTo>
                    <a:pt x="13733120" y="1219200"/>
                  </a:lnTo>
                  <a:close/>
                </a:path>
                <a:path w="13808710" h="2324100">
                  <a:moveTo>
                    <a:pt x="61881" y="1219200"/>
                  </a:moveTo>
                  <a:lnTo>
                    <a:pt x="60179" y="1219200"/>
                  </a:lnTo>
                  <a:lnTo>
                    <a:pt x="61081" y="1222759"/>
                  </a:lnTo>
                  <a:lnTo>
                    <a:pt x="61881" y="1219200"/>
                  </a:lnTo>
                  <a:close/>
                </a:path>
                <a:path w="13808710" h="2324100">
                  <a:moveTo>
                    <a:pt x="8192" y="1130300"/>
                  </a:moveTo>
                  <a:lnTo>
                    <a:pt x="5436" y="1130300"/>
                  </a:lnTo>
                  <a:lnTo>
                    <a:pt x="1648" y="1143000"/>
                  </a:lnTo>
                  <a:lnTo>
                    <a:pt x="4240" y="1168400"/>
                  </a:lnTo>
                  <a:lnTo>
                    <a:pt x="6823" y="1181100"/>
                  </a:lnTo>
                  <a:lnTo>
                    <a:pt x="3005" y="1193800"/>
                  </a:lnTo>
                  <a:lnTo>
                    <a:pt x="7018" y="1206500"/>
                  </a:lnTo>
                  <a:lnTo>
                    <a:pt x="13387" y="1206500"/>
                  </a:lnTo>
                  <a:lnTo>
                    <a:pt x="13096" y="1193800"/>
                  </a:lnTo>
                  <a:lnTo>
                    <a:pt x="55692" y="1193800"/>
                  </a:lnTo>
                  <a:lnTo>
                    <a:pt x="58476" y="1182917"/>
                  </a:lnTo>
                  <a:lnTo>
                    <a:pt x="58184" y="1181100"/>
                  </a:lnTo>
                  <a:lnTo>
                    <a:pt x="58941" y="1181100"/>
                  </a:lnTo>
                  <a:lnTo>
                    <a:pt x="68012" y="1168400"/>
                  </a:lnTo>
                  <a:lnTo>
                    <a:pt x="68159" y="1168400"/>
                  </a:lnTo>
                  <a:lnTo>
                    <a:pt x="66185" y="1155700"/>
                  </a:lnTo>
                  <a:lnTo>
                    <a:pt x="63695" y="1143000"/>
                  </a:lnTo>
                  <a:lnTo>
                    <a:pt x="8949" y="1143000"/>
                  </a:lnTo>
                  <a:lnTo>
                    <a:pt x="8192" y="1130300"/>
                  </a:lnTo>
                  <a:close/>
                </a:path>
                <a:path w="13808710" h="2324100">
                  <a:moveTo>
                    <a:pt x="55692" y="1193800"/>
                  </a:moveTo>
                  <a:lnTo>
                    <a:pt x="17541" y="1193800"/>
                  </a:lnTo>
                  <a:lnTo>
                    <a:pt x="15756" y="1206500"/>
                  </a:lnTo>
                  <a:lnTo>
                    <a:pt x="66667" y="1206500"/>
                  </a:lnTo>
                  <a:lnTo>
                    <a:pt x="55692" y="1193800"/>
                  </a:lnTo>
                  <a:close/>
                </a:path>
                <a:path w="13808710" h="2324100">
                  <a:moveTo>
                    <a:pt x="13743800" y="1193800"/>
                  </a:moveTo>
                  <a:lnTo>
                    <a:pt x="13740207" y="1193800"/>
                  </a:lnTo>
                  <a:lnTo>
                    <a:pt x="13741251" y="1206500"/>
                  </a:lnTo>
                  <a:lnTo>
                    <a:pt x="13746118" y="1206500"/>
                  </a:lnTo>
                  <a:lnTo>
                    <a:pt x="13743800" y="1193800"/>
                  </a:lnTo>
                  <a:close/>
                </a:path>
                <a:path w="13808710" h="2324100">
                  <a:moveTo>
                    <a:pt x="63155" y="1181100"/>
                  </a:moveTo>
                  <a:lnTo>
                    <a:pt x="58941" y="1181100"/>
                  </a:lnTo>
                  <a:lnTo>
                    <a:pt x="58476" y="1182917"/>
                  </a:lnTo>
                  <a:lnTo>
                    <a:pt x="60226" y="1193800"/>
                  </a:lnTo>
                  <a:lnTo>
                    <a:pt x="63732" y="1193800"/>
                  </a:lnTo>
                  <a:lnTo>
                    <a:pt x="63155" y="1181100"/>
                  </a:lnTo>
                  <a:close/>
                </a:path>
                <a:path w="13808710" h="2324100">
                  <a:moveTo>
                    <a:pt x="74503" y="1168400"/>
                  </a:moveTo>
                  <a:lnTo>
                    <a:pt x="68159" y="1168400"/>
                  </a:lnTo>
                  <a:lnTo>
                    <a:pt x="70602" y="1181100"/>
                  </a:lnTo>
                  <a:lnTo>
                    <a:pt x="74503" y="1168400"/>
                  </a:lnTo>
                  <a:close/>
                </a:path>
                <a:path w="13808710" h="2324100">
                  <a:moveTo>
                    <a:pt x="13803274" y="1054100"/>
                  </a:moveTo>
                  <a:lnTo>
                    <a:pt x="13799668" y="1054100"/>
                  </a:lnTo>
                  <a:lnTo>
                    <a:pt x="13789055" y="1066800"/>
                  </a:lnTo>
                  <a:lnTo>
                    <a:pt x="13791891" y="1066800"/>
                  </a:lnTo>
                  <a:lnTo>
                    <a:pt x="13789755" y="1079500"/>
                  </a:lnTo>
                  <a:lnTo>
                    <a:pt x="13734444" y="1079500"/>
                  </a:lnTo>
                  <a:lnTo>
                    <a:pt x="13733941" y="1104900"/>
                  </a:lnTo>
                  <a:lnTo>
                    <a:pt x="13737591" y="1117600"/>
                  </a:lnTo>
                  <a:lnTo>
                    <a:pt x="13743628" y="1130300"/>
                  </a:lnTo>
                  <a:lnTo>
                    <a:pt x="13794061" y="1130300"/>
                  </a:lnTo>
                  <a:lnTo>
                    <a:pt x="13792741" y="1143000"/>
                  </a:lnTo>
                  <a:lnTo>
                    <a:pt x="13783397" y="1155700"/>
                  </a:lnTo>
                  <a:lnTo>
                    <a:pt x="13739991" y="1155700"/>
                  </a:lnTo>
                  <a:lnTo>
                    <a:pt x="13738226" y="1168400"/>
                  </a:lnTo>
                  <a:lnTo>
                    <a:pt x="13737838" y="1181100"/>
                  </a:lnTo>
                  <a:lnTo>
                    <a:pt x="13750242" y="1168400"/>
                  </a:lnTo>
                  <a:lnTo>
                    <a:pt x="13798494" y="1168400"/>
                  </a:lnTo>
                  <a:lnTo>
                    <a:pt x="13799201" y="1155700"/>
                  </a:lnTo>
                  <a:lnTo>
                    <a:pt x="13799176" y="1117600"/>
                  </a:lnTo>
                  <a:lnTo>
                    <a:pt x="13750659" y="1117600"/>
                  </a:lnTo>
                  <a:lnTo>
                    <a:pt x="13739304" y="1104900"/>
                  </a:lnTo>
                  <a:lnTo>
                    <a:pt x="13801364" y="1104900"/>
                  </a:lnTo>
                  <a:lnTo>
                    <a:pt x="13804045" y="1092200"/>
                  </a:lnTo>
                  <a:lnTo>
                    <a:pt x="13800970" y="1079500"/>
                  </a:lnTo>
                  <a:lnTo>
                    <a:pt x="13802210" y="1066800"/>
                  </a:lnTo>
                  <a:lnTo>
                    <a:pt x="13803274" y="1054100"/>
                  </a:lnTo>
                  <a:close/>
                </a:path>
                <a:path w="13808710" h="2324100">
                  <a:moveTo>
                    <a:pt x="13733356" y="1143000"/>
                  </a:moveTo>
                  <a:lnTo>
                    <a:pt x="13737880" y="1155700"/>
                  </a:lnTo>
                  <a:lnTo>
                    <a:pt x="13739559" y="1155700"/>
                  </a:lnTo>
                  <a:lnTo>
                    <a:pt x="13733356" y="1143000"/>
                  </a:lnTo>
                  <a:close/>
                </a:path>
                <a:path w="13808710" h="2324100">
                  <a:moveTo>
                    <a:pt x="13784810" y="1130300"/>
                  </a:moveTo>
                  <a:lnTo>
                    <a:pt x="13748399" y="1130300"/>
                  </a:lnTo>
                  <a:lnTo>
                    <a:pt x="13744688" y="1155700"/>
                  </a:lnTo>
                  <a:lnTo>
                    <a:pt x="13775993" y="1155700"/>
                  </a:lnTo>
                  <a:lnTo>
                    <a:pt x="13775127" y="1143000"/>
                  </a:lnTo>
                  <a:lnTo>
                    <a:pt x="13778749" y="1143000"/>
                  </a:lnTo>
                  <a:lnTo>
                    <a:pt x="13784810" y="1130300"/>
                  </a:lnTo>
                  <a:close/>
                </a:path>
                <a:path w="13808710" h="2324100">
                  <a:moveTo>
                    <a:pt x="49523" y="1104900"/>
                  </a:moveTo>
                  <a:lnTo>
                    <a:pt x="19430" y="1104900"/>
                  </a:lnTo>
                  <a:lnTo>
                    <a:pt x="16124" y="1117600"/>
                  </a:lnTo>
                  <a:lnTo>
                    <a:pt x="11867" y="1130300"/>
                  </a:lnTo>
                  <a:lnTo>
                    <a:pt x="12957" y="1130300"/>
                  </a:lnTo>
                  <a:lnTo>
                    <a:pt x="15232" y="1143000"/>
                  </a:lnTo>
                  <a:lnTo>
                    <a:pt x="60819" y="1143000"/>
                  </a:lnTo>
                  <a:lnTo>
                    <a:pt x="59804" y="1130300"/>
                  </a:lnTo>
                  <a:lnTo>
                    <a:pt x="61596" y="1117600"/>
                  </a:lnTo>
                  <a:lnTo>
                    <a:pt x="54415" y="1117600"/>
                  </a:lnTo>
                  <a:lnTo>
                    <a:pt x="49523" y="1104900"/>
                  </a:lnTo>
                  <a:close/>
                </a:path>
                <a:path w="13808710" h="2324100">
                  <a:moveTo>
                    <a:pt x="72179" y="1130300"/>
                  </a:moveTo>
                  <a:lnTo>
                    <a:pt x="63695" y="1143000"/>
                  </a:lnTo>
                  <a:lnTo>
                    <a:pt x="68082" y="1143000"/>
                  </a:lnTo>
                  <a:lnTo>
                    <a:pt x="72179" y="1130300"/>
                  </a:lnTo>
                  <a:close/>
                </a:path>
                <a:path w="13808710" h="2324100">
                  <a:moveTo>
                    <a:pt x="13745227" y="1130300"/>
                  </a:moveTo>
                  <a:lnTo>
                    <a:pt x="13741900" y="1130300"/>
                  </a:lnTo>
                  <a:lnTo>
                    <a:pt x="13741525" y="1143000"/>
                  </a:lnTo>
                  <a:lnTo>
                    <a:pt x="13743868" y="1143000"/>
                  </a:lnTo>
                  <a:lnTo>
                    <a:pt x="13745227" y="1130300"/>
                  </a:lnTo>
                  <a:close/>
                </a:path>
                <a:path w="13808710" h="2324100">
                  <a:moveTo>
                    <a:pt x="73776" y="1104900"/>
                  </a:moveTo>
                  <a:lnTo>
                    <a:pt x="69153" y="1117600"/>
                  </a:lnTo>
                  <a:lnTo>
                    <a:pt x="72687" y="1130300"/>
                  </a:lnTo>
                  <a:lnTo>
                    <a:pt x="74591" y="1117600"/>
                  </a:lnTo>
                  <a:lnTo>
                    <a:pt x="73776" y="1104900"/>
                  </a:lnTo>
                  <a:close/>
                </a:path>
                <a:path w="13808710" h="2324100">
                  <a:moveTo>
                    <a:pt x="56176" y="1054100"/>
                  </a:moveTo>
                  <a:lnTo>
                    <a:pt x="10679" y="1054100"/>
                  </a:lnTo>
                  <a:lnTo>
                    <a:pt x="5467" y="1066800"/>
                  </a:lnTo>
                  <a:lnTo>
                    <a:pt x="2788" y="1079500"/>
                  </a:lnTo>
                  <a:lnTo>
                    <a:pt x="5862" y="1092200"/>
                  </a:lnTo>
                  <a:lnTo>
                    <a:pt x="4622" y="1104900"/>
                  </a:lnTo>
                  <a:lnTo>
                    <a:pt x="3558" y="1117600"/>
                  </a:lnTo>
                  <a:lnTo>
                    <a:pt x="7166" y="1117600"/>
                  </a:lnTo>
                  <a:lnTo>
                    <a:pt x="17779" y="1104900"/>
                  </a:lnTo>
                  <a:lnTo>
                    <a:pt x="14944" y="1104900"/>
                  </a:lnTo>
                  <a:lnTo>
                    <a:pt x="17081" y="1092200"/>
                  </a:lnTo>
                  <a:lnTo>
                    <a:pt x="72388" y="1092200"/>
                  </a:lnTo>
                  <a:lnTo>
                    <a:pt x="72892" y="1066800"/>
                  </a:lnTo>
                  <a:lnTo>
                    <a:pt x="52570" y="1066800"/>
                  </a:lnTo>
                  <a:lnTo>
                    <a:pt x="56176" y="1054100"/>
                  </a:lnTo>
                  <a:close/>
                </a:path>
                <a:path w="13808710" h="2324100">
                  <a:moveTo>
                    <a:pt x="55441" y="1092200"/>
                  </a:moveTo>
                  <a:lnTo>
                    <a:pt x="18961" y="1092200"/>
                  </a:lnTo>
                  <a:lnTo>
                    <a:pt x="16569" y="1104900"/>
                  </a:lnTo>
                  <a:lnTo>
                    <a:pt x="49555" y="1104900"/>
                  </a:lnTo>
                  <a:lnTo>
                    <a:pt x="59372" y="1117600"/>
                  </a:lnTo>
                  <a:lnTo>
                    <a:pt x="61596" y="1117600"/>
                  </a:lnTo>
                  <a:lnTo>
                    <a:pt x="55441" y="1092200"/>
                  </a:lnTo>
                  <a:close/>
                </a:path>
                <a:path w="13808710" h="2324100">
                  <a:moveTo>
                    <a:pt x="13801364" y="1104900"/>
                  </a:moveTo>
                  <a:lnTo>
                    <a:pt x="13754264" y="1104900"/>
                  </a:lnTo>
                  <a:lnTo>
                    <a:pt x="13750659" y="1117600"/>
                  </a:lnTo>
                  <a:lnTo>
                    <a:pt x="13796153" y="1117600"/>
                  </a:lnTo>
                  <a:lnTo>
                    <a:pt x="13801364" y="1104900"/>
                  </a:lnTo>
                  <a:close/>
                </a:path>
                <a:path w="13808710" h="2324100">
                  <a:moveTo>
                    <a:pt x="13743671" y="1066800"/>
                  </a:moveTo>
                  <a:lnTo>
                    <a:pt x="13741916" y="1066800"/>
                  </a:lnTo>
                  <a:lnTo>
                    <a:pt x="13743147" y="1079500"/>
                  </a:lnTo>
                  <a:lnTo>
                    <a:pt x="13743671" y="1066800"/>
                  </a:lnTo>
                  <a:close/>
                </a:path>
                <a:path w="13808710" h="2324100">
                  <a:moveTo>
                    <a:pt x="13791602" y="1028700"/>
                  </a:moveTo>
                  <a:lnTo>
                    <a:pt x="13746015" y="1028700"/>
                  </a:lnTo>
                  <a:lnTo>
                    <a:pt x="13747031" y="1041400"/>
                  </a:lnTo>
                  <a:lnTo>
                    <a:pt x="13745236" y="1054100"/>
                  </a:lnTo>
                  <a:lnTo>
                    <a:pt x="13751388" y="1079500"/>
                  </a:lnTo>
                  <a:lnTo>
                    <a:pt x="13787874" y="1079500"/>
                  </a:lnTo>
                  <a:lnTo>
                    <a:pt x="13790266" y="1066800"/>
                  </a:lnTo>
                  <a:lnTo>
                    <a:pt x="13757276" y="1066800"/>
                  </a:lnTo>
                  <a:lnTo>
                    <a:pt x="13747461" y="1054100"/>
                  </a:lnTo>
                  <a:lnTo>
                    <a:pt x="13790708" y="1054100"/>
                  </a:lnTo>
                  <a:lnTo>
                    <a:pt x="13794967" y="1041400"/>
                  </a:lnTo>
                  <a:lnTo>
                    <a:pt x="13793876" y="1041400"/>
                  </a:lnTo>
                  <a:lnTo>
                    <a:pt x="13791602" y="1028700"/>
                  </a:lnTo>
                  <a:close/>
                </a:path>
                <a:path w="13808710" h="2324100">
                  <a:moveTo>
                    <a:pt x="68991" y="990600"/>
                  </a:moveTo>
                  <a:lnTo>
                    <a:pt x="56588" y="1003300"/>
                  </a:lnTo>
                  <a:lnTo>
                    <a:pt x="8339" y="1003300"/>
                  </a:lnTo>
                  <a:lnTo>
                    <a:pt x="7633" y="1016000"/>
                  </a:lnTo>
                  <a:lnTo>
                    <a:pt x="7564" y="1041400"/>
                  </a:lnTo>
                  <a:lnTo>
                    <a:pt x="7652" y="1054100"/>
                  </a:lnTo>
                  <a:lnTo>
                    <a:pt x="56176" y="1054100"/>
                  </a:lnTo>
                  <a:lnTo>
                    <a:pt x="67532" y="1066800"/>
                  </a:lnTo>
                  <a:lnTo>
                    <a:pt x="72892" y="1066800"/>
                  </a:lnTo>
                  <a:lnTo>
                    <a:pt x="69244" y="1054100"/>
                  </a:lnTo>
                  <a:lnTo>
                    <a:pt x="63208" y="1041400"/>
                  </a:lnTo>
                  <a:lnTo>
                    <a:pt x="12773" y="1041400"/>
                  </a:lnTo>
                  <a:lnTo>
                    <a:pt x="14091" y="1028700"/>
                  </a:lnTo>
                  <a:lnTo>
                    <a:pt x="23432" y="1016000"/>
                  </a:lnTo>
                  <a:lnTo>
                    <a:pt x="66840" y="1016000"/>
                  </a:lnTo>
                  <a:lnTo>
                    <a:pt x="68605" y="1003300"/>
                  </a:lnTo>
                  <a:lnTo>
                    <a:pt x="68991" y="990600"/>
                  </a:lnTo>
                  <a:close/>
                </a:path>
                <a:path w="13808710" h="2324100">
                  <a:moveTo>
                    <a:pt x="13734145" y="1041400"/>
                  </a:moveTo>
                  <a:lnTo>
                    <a:pt x="13732242" y="1054100"/>
                  </a:lnTo>
                  <a:lnTo>
                    <a:pt x="13733059" y="1066800"/>
                  </a:lnTo>
                  <a:lnTo>
                    <a:pt x="13737681" y="1054100"/>
                  </a:lnTo>
                  <a:lnTo>
                    <a:pt x="13734145" y="1041400"/>
                  </a:lnTo>
                  <a:close/>
                </a:path>
                <a:path w="13808710" h="2324100">
                  <a:moveTo>
                    <a:pt x="13790708" y="1054100"/>
                  </a:moveTo>
                  <a:lnTo>
                    <a:pt x="13752417" y="1054100"/>
                  </a:lnTo>
                  <a:lnTo>
                    <a:pt x="13757308" y="1066800"/>
                  </a:lnTo>
                  <a:lnTo>
                    <a:pt x="13787403" y="1066800"/>
                  </a:lnTo>
                  <a:lnTo>
                    <a:pt x="13790708" y="1054100"/>
                  </a:lnTo>
                  <a:close/>
                </a:path>
                <a:path w="13808710" h="2324100">
                  <a:moveTo>
                    <a:pt x="62146" y="1016000"/>
                  </a:moveTo>
                  <a:lnTo>
                    <a:pt x="30840" y="1016000"/>
                  </a:lnTo>
                  <a:lnTo>
                    <a:pt x="31707" y="1028700"/>
                  </a:lnTo>
                  <a:lnTo>
                    <a:pt x="28085" y="1028700"/>
                  </a:lnTo>
                  <a:lnTo>
                    <a:pt x="22027" y="1041400"/>
                  </a:lnTo>
                  <a:lnTo>
                    <a:pt x="58436" y="1041400"/>
                  </a:lnTo>
                  <a:lnTo>
                    <a:pt x="62146" y="1016000"/>
                  </a:lnTo>
                  <a:close/>
                </a:path>
                <a:path w="13808710" h="2324100">
                  <a:moveTo>
                    <a:pt x="65312" y="1028700"/>
                  </a:moveTo>
                  <a:lnTo>
                    <a:pt x="62967" y="1028700"/>
                  </a:lnTo>
                  <a:lnTo>
                    <a:pt x="61607" y="1041400"/>
                  </a:lnTo>
                  <a:lnTo>
                    <a:pt x="64938" y="1041400"/>
                  </a:lnTo>
                  <a:lnTo>
                    <a:pt x="65312" y="1028700"/>
                  </a:lnTo>
                  <a:close/>
                </a:path>
                <a:path w="13808710" h="2324100">
                  <a:moveTo>
                    <a:pt x="13743136" y="1028700"/>
                  </a:moveTo>
                  <a:lnTo>
                    <a:pt x="13738750" y="1028700"/>
                  </a:lnTo>
                  <a:lnTo>
                    <a:pt x="13734652" y="1041400"/>
                  </a:lnTo>
                  <a:lnTo>
                    <a:pt x="13743136" y="1028700"/>
                  </a:lnTo>
                  <a:close/>
                </a:path>
                <a:path w="13808710" h="2324100">
                  <a:moveTo>
                    <a:pt x="13791076" y="965200"/>
                  </a:moveTo>
                  <a:lnTo>
                    <a:pt x="13740162" y="965200"/>
                  </a:lnTo>
                  <a:lnTo>
                    <a:pt x="13751139" y="977900"/>
                  </a:lnTo>
                  <a:lnTo>
                    <a:pt x="13748359" y="988777"/>
                  </a:lnTo>
                  <a:lnTo>
                    <a:pt x="13748652" y="990600"/>
                  </a:lnTo>
                  <a:lnTo>
                    <a:pt x="13747892" y="990600"/>
                  </a:lnTo>
                  <a:lnTo>
                    <a:pt x="13738822" y="1003300"/>
                  </a:lnTo>
                  <a:lnTo>
                    <a:pt x="13738675" y="1003300"/>
                  </a:lnTo>
                  <a:lnTo>
                    <a:pt x="13740647" y="1016000"/>
                  </a:lnTo>
                  <a:lnTo>
                    <a:pt x="13743136" y="1028700"/>
                  </a:lnTo>
                  <a:lnTo>
                    <a:pt x="13797888" y="1028700"/>
                  </a:lnTo>
                  <a:lnTo>
                    <a:pt x="13798642" y="1041400"/>
                  </a:lnTo>
                  <a:lnTo>
                    <a:pt x="13801396" y="1041400"/>
                  </a:lnTo>
                  <a:lnTo>
                    <a:pt x="13805184" y="1028700"/>
                  </a:lnTo>
                  <a:lnTo>
                    <a:pt x="13802591" y="1003300"/>
                  </a:lnTo>
                  <a:lnTo>
                    <a:pt x="13800008" y="990600"/>
                  </a:lnTo>
                  <a:lnTo>
                    <a:pt x="13803825" y="977900"/>
                  </a:lnTo>
                  <a:lnTo>
                    <a:pt x="13789292" y="977900"/>
                  </a:lnTo>
                  <a:lnTo>
                    <a:pt x="13791076" y="965200"/>
                  </a:lnTo>
                  <a:close/>
                </a:path>
                <a:path w="13808710" h="2324100">
                  <a:moveTo>
                    <a:pt x="68954" y="1016000"/>
                  </a:moveTo>
                  <a:lnTo>
                    <a:pt x="67272" y="1016000"/>
                  </a:lnTo>
                  <a:lnTo>
                    <a:pt x="73477" y="1028700"/>
                  </a:lnTo>
                  <a:lnTo>
                    <a:pt x="68954" y="1016000"/>
                  </a:lnTo>
                  <a:close/>
                </a:path>
                <a:path w="13808710" h="2324100">
                  <a:moveTo>
                    <a:pt x="13732005" y="1003300"/>
                  </a:moveTo>
                  <a:lnTo>
                    <a:pt x="13736937" y="1016000"/>
                  </a:lnTo>
                  <a:lnTo>
                    <a:pt x="13738152" y="1016000"/>
                  </a:lnTo>
                  <a:lnTo>
                    <a:pt x="13732005" y="1003300"/>
                  </a:lnTo>
                  <a:close/>
                </a:path>
                <a:path w="13808710" h="2324100">
                  <a:moveTo>
                    <a:pt x="56199" y="809666"/>
                  </a:moveTo>
                  <a:lnTo>
                    <a:pt x="52435" y="812800"/>
                  </a:lnTo>
                  <a:lnTo>
                    <a:pt x="2924" y="812800"/>
                  </a:lnTo>
                  <a:lnTo>
                    <a:pt x="3276" y="825500"/>
                  </a:lnTo>
                  <a:lnTo>
                    <a:pt x="5790" y="838200"/>
                  </a:lnTo>
                  <a:lnTo>
                    <a:pt x="9280" y="850900"/>
                  </a:lnTo>
                  <a:lnTo>
                    <a:pt x="12561" y="863600"/>
                  </a:lnTo>
                  <a:lnTo>
                    <a:pt x="14449" y="863600"/>
                  </a:lnTo>
                  <a:lnTo>
                    <a:pt x="13759" y="876300"/>
                  </a:lnTo>
                  <a:lnTo>
                    <a:pt x="2558" y="876300"/>
                  </a:lnTo>
                  <a:lnTo>
                    <a:pt x="6993" y="901700"/>
                  </a:lnTo>
                  <a:lnTo>
                    <a:pt x="4569" y="901700"/>
                  </a:lnTo>
                  <a:lnTo>
                    <a:pt x="8287" y="914400"/>
                  </a:lnTo>
                  <a:lnTo>
                    <a:pt x="6355" y="927100"/>
                  </a:lnTo>
                  <a:lnTo>
                    <a:pt x="14609" y="927100"/>
                  </a:lnTo>
                  <a:lnTo>
                    <a:pt x="3759" y="939800"/>
                  </a:lnTo>
                  <a:lnTo>
                    <a:pt x="7166" y="965200"/>
                  </a:lnTo>
                  <a:lnTo>
                    <a:pt x="2520" y="977900"/>
                  </a:lnTo>
                  <a:lnTo>
                    <a:pt x="3410" y="977900"/>
                  </a:lnTo>
                  <a:lnTo>
                    <a:pt x="6840" y="990600"/>
                  </a:lnTo>
                  <a:lnTo>
                    <a:pt x="9814" y="1003300"/>
                  </a:lnTo>
                  <a:lnTo>
                    <a:pt x="56588" y="1003300"/>
                  </a:lnTo>
                  <a:lnTo>
                    <a:pt x="53138" y="977900"/>
                  </a:lnTo>
                  <a:lnTo>
                    <a:pt x="56439" y="965200"/>
                  </a:lnTo>
                  <a:lnTo>
                    <a:pt x="64290" y="965200"/>
                  </a:lnTo>
                  <a:lnTo>
                    <a:pt x="61512" y="952500"/>
                  </a:lnTo>
                  <a:lnTo>
                    <a:pt x="20784" y="952500"/>
                  </a:lnTo>
                  <a:lnTo>
                    <a:pt x="21109" y="939800"/>
                  </a:lnTo>
                  <a:lnTo>
                    <a:pt x="58734" y="939800"/>
                  </a:lnTo>
                  <a:lnTo>
                    <a:pt x="63095" y="924908"/>
                  </a:lnTo>
                  <a:lnTo>
                    <a:pt x="56583" y="914400"/>
                  </a:lnTo>
                  <a:lnTo>
                    <a:pt x="64565" y="914400"/>
                  </a:lnTo>
                  <a:lnTo>
                    <a:pt x="62022" y="901700"/>
                  </a:lnTo>
                  <a:lnTo>
                    <a:pt x="62029" y="893760"/>
                  </a:lnTo>
                  <a:lnTo>
                    <a:pt x="56087" y="889000"/>
                  </a:lnTo>
                  <a:lnTo>
                    <a:pt x="54423" y="876300"/>
                  </a:lnTo>
                  <a:lnTo>
                    <a:pt x="13759" y="876300"/>
                  </a:lnTo>
                  <a:lnTo>
                    <a:pt x="4048" y="863600"/>
                  </a:lnTo>
                  <a:lnTo>
                    <a:pt x="55321" y="863600"/>
                  </a:lnTo>
                  <a:lnTo>
                    <a:pt x="56219" y="850900"/>
                  </a:lnTo>
                  <a:lnTo>
                    <a:pt x="71639" y="850900"/>
                  </a:lnTo>
                  <a:lnTo>
                    <a:pt x="64544" y="825500"/>
                  </a:lnTo>
                  <a:lnTo>
                    <a:pt x="60971" y="825500"/>
                  </a:lnTo>
                  <a:lnTo>
                    <a:pt x="57382" y="812800"/>
                  </a:lnTo>
                  <a:lnTo>
                    <a:pt x="56199" y="809666"/>
                  </a:lnTo>
                  <a:close/>
                </a:path>
                <a:path w="13808710" h="2324100">
                  <a:moveTo>
                    <a:pt x="13736233" y="990600"/>
                  </a:moveTo>
                  <a:lnTo>
                    <a:pt x="13732330" y="1003300"/>
                  </a:lnTo>
                  <a:lnTo>
                    <a:pt x="13738675" y="1003300"/>
                  </a:lnTo>
                  <a:lnTo>
                    <a:pt x="13736233" y="990600"/>
                  </a:lnTo>
                  <a:close/>
                </a:path>
                <a:path w="13808710" h="2324100">
                  <a:moveTo>
                    <a:pt x="13746610" y="977900"/>
                  </a:moveTo>
                  <a:lnTo>
                    <a:pt x="13743103" y="977900"/>
                  </a:lnTo>
                  <a:lnTo>
                    <a:pt x="13743681" y="990600"/>
                  </a:lnTo>
                  <a:lnTo>
                    <a:pt x="13747892" y="990600"/>
                  </a:lnTo>
                  <a:lnTo>
                    <a:pt x="13748359" y="988777"/>
                  </a:lnTo>
                  <a:lnTo>
                    <a:pt x="13746610" y="977900"/>
                  </a:lnTo>
                  <a:close/>
                </a:path>
                <a:path w="13808710" h="2324100">
                  <a:moveTo>
                    <a:pt x="65586" y="965200"/>
                  </a:moveTo>
                  <a:lnTo>
                    <a:pt x="60715" y="965200"/>
                  </a:lnTo>
                  <a:lnTo>
                    <a:pt x="63031" y="977900"/>
                  </a:lnTo>
                  <a:lnTo>
                    <a:pt x="66625" y="977900"/>
                  </a:lnTo>
                  <a:lnTo>
                    <a:pt x="65586" y="965200"/>
                  </a:lnTo>
                  <a:close/>
                </a:path>
                <a:path w="13808710" h="2324100">
                  <a:moveTo>
                    <a:pt x="13740225" y="927100"/>
                  </a:moveTo>
                  <a:lnTo>
                    <a:pt x="13734393" y="927100"/>
                  </a:lnTo>
                  <a:lnTo>
                    <a:pt x="13731123" y="952500"/>
                  </a:lnTo>
                  <a:lnTo>
                    <a:pt x="13732389" y="977900"/>
                  </a:lnTo>
                  <a:lnTo>
                    <a:pt x="13740162" y="965200"/>
                  </a:lnTo>
                  <a:lnTo>
                    <a:pt x="13741408" y="965200"/>
                  </a:lnTo>
                  <a:lnTo>
                    <a:pt x="13749263" y="952500"/>
                  </a:lnTo>
                  <a:lnTo>
                    <a:pt x="13744952" y="952500"/>
                  </a:lnTo>
                  <a:lnTo>
                    <a:pt x="13735901" y="939800"/>
                  </a:lnTo>
                  <a:lnTo>
                    <a:pt x="13743440" y="939800"/>
                  </a:lnTo>
                  <a:lnTo>
                    <a:pt x="13740225" y="927100"/>
                  </a:lnTo>
                  <a:close/>
                </a:path>
                <a:path w="13808710" h="2324100">
                  <a:moveTo>
                    <a:pt x="13799813" y="965200"/>
                  </a:moveTo>
                  <a:lnTo>
                    <a:pt x="13793446" y="965200"/>
                  </a:lnTo>
                  <a:lnTo>
                    <a:pt x="13793739" y="977900"/>
                  </a:lnTo>
                  <a:lnTo>
                    <a:pt x="13803825" y="977900"/>
                  </a:lnTo>
                  <a:lnTo>
                    <a:pt x="13799813" y="965200"/>
                  </a:lnTo>
                  <a:close/>
                </a:path>
                <a:path w="13808710" h="2324100">
                  <a:moveTo>
                    <a:pt x="13758545" y="863600"/>
                  </a:moveTo>
                  <a:lnTo>
                    <a:pt x="13742864" y="863600"/>
                  </a:lnTo>
                  <a:lnTo>
                    <a:pt x="13737867" y="889000"/>
                  </a:lnTo>
                  <a:lnTo>
                    <a:pt x="13748469" y="889000"/>
                  </a:lnTo>
                  <a:lnTo>
                    <a:pt x="13751848" y="901700"/>
                  </a:lnTo>
                  <a:lnTo>
                    <a:pt x="13752590" y="914400"/>
                  </a:lnTo>
                  <a:lnTo>
                    <a:pt x="13750818" y="939800"/>
                  </a:lnTo>
                  <a:lnTo>
                    <a:pt x="13746656" y="952500"/>
                  </a:lnTo>
                  <a:lnTo>
                    <a:pt x="13752631" y="952500"/>
                  </a:lnTo>
                  <a:lnTo>
                    <a:pt x="13750387" y="965200"/>
                  </a:lnTo>
                  <a:lnTo>
                    <a:pt x="13794197" y="965200"/>
                  </a:lnTo>
                  <a:lnTo>
                    <a:pt x="13790882" y="952500"/>
                  </a:lnTo>
                  <a:lnTo>
                    <a:pt x="13793773" y="939800"/>
                  </a:lnTo>
                  <a:lnTo>
                    <a:pt x="13803521" y="939800"/>
                  </a:lnTo>
                  <a:lnTo>
                    <a:pt x="13804879" y="927100"/>
                  </a:lnTo>
                  <a:lnTo>
                    <a:pt x="13804560" y="914400"/>
                  </a:lnTo>
                  <a:lnTo>
                    <a:pt x="13799668" y="914400"/>
                  </a:lnTo>
                  <a:lnTo>
                    <a:pt x="13798035" y="901700"/>
                  </a:lnTo>
                  <a:lnTo>
                    <a:pt x="13802092" y="889000"/>
                  </a:lnTo>
                  <a:lnTo>
                    <a:pt x="13804006" y="876300"/>
                  </a:lnTo>
                  <a:lnTo>
                    <a:pt x="13756805" y="876300"/>
                  </a:lnTo>
                  <a:lnTo>
                    <a:pt x="13758545" y="863600"/>
                  </a:lnTo>
                  <a:close/>
                </a:path>
                <a:path w="13808710" h="2324100">
                  <a:moveTo>
                    <a:pt x="13803521" y="939800"/>
                  </a:moveTo>
                  <a:lnTo>
                    <a:pt x="13793773" y="939800"/>
                  </a:lnTo>
                  <a:lnTo>
                    <a:pt x="13797949" y="965200"/>
                  </a:lnTo>
                  <a:lnTo>
                    <a:pt x="13802163" y="952500"/>
                  </a:lnTo>
                  <a:lnTo>
                    <a:pt x="13803521" y="939800"/>
                  </a:lnTo>
                  <a:close/>
                </a:path>
                <a:path w="13808710" h="2324100">
                  <a:moveTo>
                    <a:pt x="58734" y="939800"/>
                  </a:moveTo>
                  <a:lnTo>
                    <a:pt x="21109" y="939800"/>
                  </a:lnTo>
                  <a:lnTo>
                    <a:pt x="20784" y="952500"/>
                  </a:lnTo>
                  <a:lnTo>
                    <a:pt x="61512" y="952500"/>
                  </a:lnTo>
                  <a:lnTo>
                    <a:pt x="58734" y="939800"/>
                  </a:lnTo>
                  <a:close/>
                </a:path>
                <a:path w="13808710" h="2324100">
                  <a:moveTo>
                    <a:pt x="74685" y="939800"/>
                  </a:moveTo>
                  <a:lnTo>
                    <a:pt x="70234" y="939800"/>
                  </a:lnTo>
                  <a:lnTo>
                    <a:pt x="73712" y="952500"/>
                  </a:lnTo>
                  <a:lnTo>
                    <a:pt x="74685" y="939800"/>
                  </a:lnTo>
                  <a:close/>
                </a:path>
                <a:path w="13808710" h="2324100">
                  <a:moveTo>
                    <a:pt x="13745752" y="948932"/>
                  </a:moveTo>
                  <a:lnTo>
                    <a:pt x="13744952" y="952500"/>
                  </a:lnTo>
                  <a:lnTo>
                    <a:pt x="13746656" y="952500"/>
                  </a:lnTo>
                  <a:lnTo>
                    <a:pt x="13745752" y="948932"/>
                  </a:lnTo>
                  <a:close/>
                </a:path>
                <a:path w="13808710" h="2324100">
                  <a:moveTo>
                    <a:pt x="13747802" y="939800"/>
                  </a:moveTo>
                  <a:lnTo>
                    <a:pt x="13743440" y="939800"/>
                  </a:lnTo>
                  <a:lnTo>
                    <a:pt x="13745752" y="948932"/>
                  </a:lnTo>
                  <a:lnTo>
                    <a:pt x="13747802" y="939800"/>
                  </a:lnTo>
                  <a:close/>
                </a:path>
                <a:path w="13808710" h="2324100">
                  <a:moveTo>
                    <a:pt x="63342" y="924064"/>
                  </a:moveTo>
                  <a:lnTo>
                    <a:pt x="63095" y="924908"/>
                  </a:lnTo>
                  <a:lnTo>
                    <a:pt x="64454" y="927100"/>
                  </a:lnTo>
                  <a:lnTo>
                    <a:pt x="63342" y="924064"/>
                  </a:lnTo>
                  <a:close/>
                </a:path>
                <a:path w="13808710" h="2324100">
                  <a:moveTo>
                    <a:pt x="67622" y="898239"/>
                  </a:moveTo>
                  <a:lnTo>
                    <a:pt x="64565" y="914400"/>
                  </a:lnTo>
                  <a:lnTo>
                    <a:pt x="59804" y="914400"/>
                  </a:lnTo>
                  <a:lnTo>
                    <a:pt x="63342" y="924064"/>
                  </a:lnTo>
                  <a:lnTo>
                    <a:pt x="66173" y="914400"/>
                  </a:lnTo>
                  <a:lnTo>
                    <a:pt x="71942" y="901700"/>
                  </a:lnTo>
                  <a:lnTo>
                    <a:pt x="67622" y="898239"/>
                  </a:lnTo>
                  <a:close/>
                </a:path>
                <a:path w="13808710" h="2324100">
                  <a:moveTo>
                    <a:pt x="13733315" y="901700"/>
                  </a:moveTo>
                  <a:lnTo>
                    <a:pt x="13734110" y="914400"/>
                  </a:lnTo>
                  <a:lnTo>
                    <a:pt x="13736444" y="914400"/>
                  </a:lnTo>
                  <a:lnTo>
                    <a:pt x="13733315" y="901700"/>
                  </a:lnTo>
                  <a:close/>
                </a:path>
                <a:path w="13808710" h="2324100">
                  <a:moveTo>
                    <a:pt x="13748469" y="889000"/>
                  </a:moveTo>
                  <a:lnTo>
                    <a:pt x="13735046" y="889000"/>
                  </a:lnTo>
                  <a:lnTo>
                    <a:pt x="13742330" y="901700"/>
                  </a:lnTo>
                  <a:lnTo>
                    <a:pt x="13748469" y="889000"/>
                  </a:lnTo>
                  <a:close/>
                </a:path>
                <a:path w="13808710" h="2324100">
                  <a:moveTo>
                    <a:pt x="64938" y="863600"/>
                  </a:moveTo>
                  <a:lnTo>
                    <a:pt x="62045" y="876300"/>
                  </a:lnTo>
                  <a:lnTo>
                    <a:pt x="62029" y="893760"/>
                  </a:lnTo>
                  <a:lnTo>
                    <a:pt x="67622" y="898239"/>
                  </a:lnTo>
                  <a:lnTo>
                    <a:pt x="69369" y="889000"/>
                  </a:lnTo>
                  <a:lnTo>
                    <a:pt x="74179" y="876300"/>
                  </a:lnTo>
                  <a:lnTo>
                    <a:pt x="68126" y="876300"/>
                  </a:lnTo>
                  <a:lnTo>
                    <a:pt x="64938" y="863600"/>
                  </a:lnTo>
                  <a:close/>
                </a:path>
                <a:path w="13808710" h="2324100">
                  <a:moveTo>
                    <a:pt x="13800146" y="863600"/>
                  </a:moveTo>
                  <a:lnTo>
                    <a:pt x="13769527" y="863600"/>
                  </a:lnTo>
                  <a:lnTo>
                    <a:pt x="13769257" y="876300"/>
                  </a:lnTo>
                  <a:lnTo>
                    <a:pt x="13802595" y="876300"/>
                  </a:lnTo>
                  <a:lnTo>
                    <a:pt x="13800146" y="863600"/>
                  </a:lnTo>
                  <a:close/>
                </a:path>
                <a:path w="13808710" h="2324100">
                  <a:moveTo>
                    <a:pt x="70025" y="861352"/>
                  </a:moveTo>
                  <a:lnTo>
                    <a:pt x="70617" y="863600"/>
                  </a:lnTo>
                  <a:lnTo>
                    <a:pt x="71896" y="863600"/>
                  </a:lnTo>
                  <a:lnTo>
                    <a:pt x="70025" y="861352"/>
                  </a:lnTo>
                  <a:close/>
                </a:path>
                <a:path w="13808710" h="2324100">
                  <a:moveTo>
                    <a:pt x="13802249" y="825500"/>
                  </a:moveTo>
                  <a:lnTo>
                    <a:pt x="13798205" y="825500"/>
                  </a:lnTo>
                  <a:lnTo>
                    <a:pt x="13798424" y="838200"/>
                  </a:lnTo>
                  <a:lnTo>
                    <a:pt x="13736265" y="838200"/>
                  </a:lnTo>
                  <a:lnTo>
                    <a:pt x="13742487" y="850900"/>
                  </a:lnTo>
                  <a:lnTo>
                    <a:pt x="13751171" y="850900"/>
                  </a:lnTo>
                  <a:lnTo>
                    <a:pt x="13752507" y="863600"/>
                  </a:lnTo>
                  <a:lnTo>
                    <a:pt x="13797904" y="863600"/>
                  </a:lnTo>
                  <a:lnTo>
                    <a:pt x="13805176" y="850900"/>
                  </a:lnTo>
                  <a:lnTo>
                    <a:pt x="13804956" y="838200"/>
                  </a:lnTo>
                  <a:lnTo>
                    <a:pt x="13802249" y="825500"/>
                  </a:lnTo>
                  <a:close/>
                </a:path>
                <a:path w="13808710" h="2324100">
                  <a:moveTo>
                    <a:pt x="67268" y="850900"/>
                  </a:moveTo>
                  <a:lnTo>
                    <a:pt x="61317" y="850900"/>
                  </a:lnTo>
                  <a:lnTo>
                    <a:pt x="70025" y="861352"/>
                  </a:lnTo>
                  <a:lnTo>
                    <a:pt x="67268" y="850900"/>
                  </a:lnTo>
                  <a:close/>
                </a:path>
                <a:path w="13808710" h="2324100">
                  <a:moveTo>
                    <a:pt x="13803899" y="723900"/>
                  </a:moveTo>
                  <a:lnTo>
                    <a:pt x="13793380" y="723900"/>
                  </a:lnTo>
                  <a:lnTo>
                    <a:pt x="13785009" y="736600"/>
                  </a:lnTo>
                  <a:lnTo>
                    <a:pt x="13741640" y="736600"/>
                  </a:lnTo>
                  <a:lnTo>
                    <a:pt x="13739251" y="762000"/>
                  </a:lnTo>
                  <a:lnTo>
                    <a:pt x="13736541" y="774700"/>
                  </a:lnTo>
                  <a:lnTo>
                    <a:pt x="13741607" y="787400"/>
                  </a:lnTo>
                  <a:lnTo>
                    <a:pt x="13753248" y="812800"/>
                  </a:lnTo>
                  <a:lnTo>
                    <a:pt x="13745660" y="838200"/>
                  </a:lnTo>
                  <a:lnTo>
                    <a:pt x="13796590" y="838200"/>
                  </a:lnTo>
                  <a:lnTo>
                    <a:pt x="13798205" y="825500"/>
                  </a:lnTo>
                  <a:lnTo>
                    <a:pt x="13802249" y="825500"/>
                  </a:lnTo>
                  <a:lnTo>
                    <a:pt x="13799731" y="812800"/>
                  </a:lnTo>
                  <a:lnTo>
                    <a:pt x="13800077" y="787400"/>
                  </a:lnTo>
                  <a:lnTo>
                    <a:pt x="13804155" y="774700"/>
                  </a:lnTo>
                  <a:lnTo>
                    <a:pt x="13741306" y="774700"/>
                  </a:lnTo>
                  <a:lnTo>
                    <a:pt x="13747942" y="762000"/>
                  </a:lnTo>
                  <a:lnTo>
                    <a:pt x="13791788" y="762000"/>
                  </a:lnTo>
                  <a:lnTo>
                    <a:pt x="13791124" y="749300"/>
                  </a:lnTo>
                  <a:lnTo>
                    <a:pt x="13806501" y="736600"/>
                  </a:lnTo>
                  <a:lnTo>
                    <a:pt x="13803899" y="723900"/>
                  </a:lnTo>
                  <a:close/>
                </a:path>
                <a:path w="13808710" h="2324100">
                  <a:moveTo>
                    <a:pt x="20462" y="800744"/>
                  </a:moveTo>
                  <a:lnTo>
                    <a:pt x="13439" y="812800"/>
                  </a:lnTo>
                  <a:lnTo>
                    <a:pt x="29306" y="812800"/>
                  </a:lnTo>
                  <a:lnTo>
                    <a:pt x="20462" y="800744"/>
                  </a:lnTo>
                  <a:close/>
                </a:path>
                <a:path w="13808710" h="2324100">
                  <a:moveTo>
                    <a:pt x="52587" y="800100"/>
                  </a:moveTo>
                  <a:lnTo>
                    <a:pt x="20838" y="800100"/>
                  </a:lnTo>
                  <a:lnTo>
                    <a:pt x="20462" y="800744"/>
                  </a:lnTo>
                  <a:lnTo>
                    <a:pt x="29306" y="812800"/>
                  </a:lnTo>
                  <a:lnTo>
                    <a:pt x="52435" y="812800"/>
                  </a:lnTo>
                  <a:lnTo>
                    <a:pt x="56199" y="809666"/>
                  </a:lnTo>
                  <a:lnTo>
                    <a:pt x="52587" y="800100"/>
                  </a:lnTo>
                  <a:close/>
                </a:path>
                <a:path w="13808710" h="2324100">
                  <a:moveTo>
                    <a:pt x="72380" y="800100"/>
                  </a:moveTo>
                  <a:lnTo>
                    <a:pt x="68328" y="800100"/>
                  </a:lnTo>
                  <a:lnTo>
                    <a:pt x="70455" y="812800"/>
                  </a:lnTo>
                  <a:lnTo>
                    <a:pt x="72380" y="800100"/>
                  </a:lnTo>
                  <a:close/>
                </a:path>
                <a:path w="13808710" h="2324100">
                  <a:moveTo>
                    <a:pt x="67691" y="800100"/>
                  </a:moveTo>
                  <a:lnTo>
                    <a:pt x="52587" y="800100"/>
                  </a:lnTo>
                  <a:lnTo>
                    <a:pt x="56199" y="809666"/>
                  </a:lnTo>
                  <a:lnTo>
                    <a:pt x="67691" y="800100"/>
                  </a:lnTo>
                  <a:close/>
                </a:path>
                <a:path w="13808710" h="2324100">
                  <a:moveTo>
                    <a:pt x="8805" y="698500"/>
                  </a:moveTo>
                  <a:lnTo>
                    <a:pt x="5016" y="723900"/>
                  </a:lnTo>
                  <a:lnTo>
                    <a:pt x="10660" y="723900"/>
                  </a:lnTo>
                  <a:lnTo>
                    <a:pt x="13076" y="736600"/>
                  </a:lnTo>
                  <a:lnTo>
                    <a:pt x="11970" y="736600"/>
                  </a:lnTo>
                  <a:lnTo>
                    <a:pt x="0" y="762000"/>
                  </a:lnTo>
                  <a:lnTo>
                    <a:pt x="10673" y="787400"/>
                  </a:lnTo>
                  <a:lnTo>
                    <a:pt x="20462" y="800744"/>
                  </a:lnTo>
                  <a:lnTo>
                    <a:pt x="20838" y="800100"/>
                  </a:lnTo>
                  <a:lnTo>
                    <a:pt x="67691" y="800100"/>
                  </a:lnTo>
                  <a:lnTo>
                    <a:pt x="74974" y="787400"/>
                  </a:lnTo>
                  <a:lnTo>
                    <a:pt x="58354" y="787400"/>
                  </a:lnTo>
                  <a:lnTo>
                    <a:pt x="56473" y="774700"/>
                  </a:lnTo>
                  <a:lnTo>
                    <a:pt x="54358" y="762000"/>
                  </a:lnTo>
                  <a:lnTo>
                    <a:pt x="52324" y="749300"/>
                  </a:lnTo>
                  <a:lnTo>
                    <a:pt x="50687" y="736600"/>
                  </a:lnTo>
                  <a:lnTo>
                    <a:pt x="49760" y="711200"/>
                  </a:lnTo>
                  <a:lnTo>
                    <a:pt x="15284" y="711200"/>
                  </a:lnTo>
                  <a:lnTo>
                    <a:pt x="8805" y="698500"/>
                  </a:lnTo>
                  <a:close/>
                </a:path>
                <a:path w="13808710" h="2324100">
                  <a:moveTo>
                    <a:pt x="36319" y="482600"/>
                  </a:moveTo>
                  <a:lnTo>
                    <a:pt x="13038" y="482600"/>
                  </a:lnTo>
                  <a:lnTo>
                    <a:pt x="20721" y="495300"/>
                  </a:lnTo>
                  <a:lnTo>
                    <a:pt x="15603" y="508000"/>
                  </a:lnTo>
                  <a:lnTo>
                    <a:pt x="10193" y="520700"/>
                  </a:lnTo>
                  <a:lnTo>
                    <a:pt x="17001" y="533400"/>
                  </a:lnTo>
                  <a:lnTo>
                    <a:pt x="7799" y="558800"/>
                  </a:lnTo>
                  <a:lnTo>
                    <a:pt x="7912" y="571500"/>
                  </a:lnTo>
                  <a:lnTo>
                    <a:pt x="19471" y="571500"/>
                  </a:lnTo>
                  <a:lnTo>
                    <a:pt x="14667" y="584200"/>
                  </a:lnTo>
                  <a:lnTo>
                    <a:pt x="9064" y="596900"/>
                  </a:lnTo>
                  <a:lnTo>
                    <a:pt x="6714" y="609600"/>
                  </a:lnTo>
                  <a:lnTo>
                    <a:pt x="11670" y="622300"/>
                  </a:lnTo>
                  <a:lnTo>
                    <a:pt x="5606" y="622300"/>
                  </a:lnTo>
                  <a:lnTo>
                    <a:pt x="5385" y="635000"/>
                  </a:lnTo>
                  <a:lnTo>
                    <a:pt x="8175" y="647700"/>
                  </a:lnTo>
                  <a:lnTo>
                    <a:pt x="11141" y="647700"/>
                  </a:lnTo>
                  <a:lnTo>
                    <a:pt x="3598" y="673100"/>
                  </a:lnTo>
                  <a:lnTo>
                    <a:pt x="8095" y="685800"/>
                  </a:lnTo>
                  <a:lnTo>
                    <a:pt x="66012" y="685800"/>
                  </a:lnTo>
                  <a:lnTo>
                    <a:pt x="66780" y="698500"/>
                  </a:lnTo>
                  <a:lnTo>
                    <a:pt x="51298" y="698500"/>
                  </a:lnTo>
                  <a:lnTo>
                    <a:pt x="54391" y="711200"/>
                  </a:lnTo>
                  <a:lnTo>
                    <a:pt x="59454" y="736600"/>
                  </a:lnTo>
                  <a:lnTo>
                    <a:pt x="60160" y="762000"/>
                  </a:lnTo>
                  <a:lnTo>
                    <a:pt x="59688" y="787400"/>
                  </a:lnTo>
                  <a:lnTo>
                    <a:pt x="74974" y="787400"/>
                  </a:lnTo>
                  <a:lnTo>
                    <a:pt x="62275" y="774700"/>
                  </a:lnTo>
                  <a:lnTo>
                    <a:pt x="73790" y="774700"/>
                  </a:lnTo>
                  <a:lnTo>
                    <a:pt x="77462" y="749300"/>
                  </a:lnTo>
                  <a:lnTo>
                    <a:pt x="68006" y="749300"/>
                  </a:lnTo>
                  <a:lnTo>
                    <a:pt x="70617" y="736600"/>
                  </a:lnTo>
                  <a:lnTo>
                    <a:pt x="74229" y="736600"/>
                  </a:lnTo>
                  <a:lnTo>
                    <a:pt x="70996" y="723900"/>
                  </a:lnTo>
                  <a:lnTo>
                    <a:pt x="60220" y="723900"/>
                  </a:lnTo>
                  <a:lnTo>
                    <a:pt x="60603" y="711200"/>
                  </a:lnTo>
                  <a:lnTo>
                    <a:pt x="67479" y="698500"/>
                  </a:lnTo>
                  <a:lnTo>
                    <a:pt x="76184" y="685800"/>
                  </a:lnTo>
                  <a:lnTo>
                    <a:pt x="71560" y="673100"/>
                  </a:lnTo>
                  <a:lnTo>
                    <a:pt x="56290" y="673100"/>
                  </a:lnTo>
                  <a:lnTo>
                    <a:pt x="56433" y="635000"/>
                  </a:lnTo>
                  <a:lnTo>
                    <a:pt x="66203" y="623794"/>
                  </a:lnTo>
                  <a:lnTo>
                    <a:pt x="65805" y="622300"/>
                  </a:lnTo>
                  <a:lnTo>
                    <a:pt x="61685" y="596900"/>
                  </a:lnTo>
                  <a:lnTo>
                    <a:pt x="76874" y="596900"/>
                  </a:lnTo>
                  <a:lnTo>
                    <a:pt x="72514" y="584200"/>
                  </a:lnTo>
                  <a:lnTo>
                    <a:pt x="62672" y="584200"/>
                  </a:lnTo>
                  <a:lnTo>
                    <a:pt x="55951" y="571500"/>
                  </a:lnTo>
                  <a:lnTo>
                    <a:pt x="60951" y="546100"/>
                  </a:lnTo>
                  <a:lnTo>
                    <a:pt x="53740" y="546100"/>
                  </a:lnTo>
                  <a:lnTo>
                    <a:pt x="50893" y="533400"/>
                  </a:lnTo>
                  <a:lnTo>
                    <a:pt x="41398" y="533400"/>
                  </a:lnTo>
                  <a:lnTo>
                    <a:pt x="42955" y="520700"/>
                  </a:lnTo>
                  <a:lnTo>
                    <a:pt x="69052" y="520700"/>
                  </a:lnTo>
                  <a:lnTo>
                    <a:pt x="73375" y="508000"/>
                  </a:lnTo>
                  <a:lnTo>
                    <a:pt x="64441" y="508000"/>
                  </a:lnTo>
                  <a:lnTo>
                    <a:pt x="64465" y="495300"/>
                  </a:lnTo>
                  <a:lnTo>
                    <a:pt x="43316" y="495300"/>
                  </a:lnTo>
                  <a:lnTo>
                    <a:pt x="36319" y="482600"/>
                  </a:lnTo>
                  <a:close/>
                </a:path>
                <a:path w="13808710" h="2324100">
                  <a:moveTo>
                    <a:pt x="13791788" y="762000"/>
                  </a:moveTo>
                  <a:lnTo>
                    <a:pt x="13747942" y="762000"/>
                  </a:lnTo>
                  <a:lnTo>
                    <a:pt x="13752723" y="774700"/>
                  </a:lnTo>
                  <a:lnTo>
                    <a:pt x="13792452" y="774700"/>
                  </a:lnTo>
                  <a:lnTo>
                    <a:pt x="13791788" y="762000"/>
                  </a:lnTo>
                  <a:close/>
                </a:path>
                <a:path w="13808710" h="2324100">
                  <a:moveTo>
                    <a:pt x="13735371" y="749300"/>
                  </a:moveTo>
                  <a:lnTo>
                    <a:pt x="13731640" y="749300"/>
                  </a:lnTo>
                  <a:lnTo>
                    <a:pt x="13733974" y="762000"/>
                  </a:lnTo>
                  <a:lnTo>
                    <a:pt x="13735371" y="749300"/>
                  </a:lnTo>
                  <a:close/>
                </a:path>
                <a:path w="13808710" h="2324100">
                  <a:moveTo>
                    <a:pt x="74229" y="736600"/>
                  </a:moveTo>
                  <a:lnTo>
                    <a:pt x="73902" y="736600"/>
                  </a:lnTo>
                  <a:lnTo>
                    <a:pt x="71965" y="749300"/>
                  </a:lnTo>
                  <a:lnTo>
                    <a:pt x="77462" y="749300"/>
                  </a:lnTo>
                  <a:lnTo>
                    <a:pt x="74229" y="736600"/>
                  </a:lnTo>
                  <a:close/>
                </a:path>
                <a:path w="13808710" h="2324100">
                  <a:moveTo>
                    <a:pt x="13741640" y="736600"/>
                  </a:moveTo>
                  <a:lnTo>
                    <a:pt x="13730655" y="736600"/>
                  </a:lnTo>
                  <a:lnTo>
                    <a:pt x="13733775" y="749300"/>
                  </a:lnTo>
                  <a:lnTo>
                    <a:pt x="13735607" y="749300"/>
                  </a:lnTo>
                  <a:lnTo>
                    <a:pt x="13741640" y="736600"/>
                  </a:lnTo>
                  <a:close/>
                </a:path>
                <a:path w="13808710" h="2324100">
                  <a:moveTo>
                    <a:pt x="13754633" y="712357"/>
                  </a:moveTo>
                  <a:lnTo>
                    <a:pt x="13730812" y="736600"/>
                  </a:lnTo>
                  <a:lnTo>
                    <a:pt x="13775715" y="736600"/>
                  </a:lnTo>
                  <a:lnTo>
                    <a:pt x="13781636" y="723900"/>
                  </a:lnTo>
                  <a:lnTo>
                    <a:pt x="13763952" y="723900"/>
                  </a:lnTo>
                  <a:lnTo>
                    <a:pt x="13754633" y="712357"/>
                  </a:lnTo>
                  <a:close/>
                </a:path>
                <a:path w="13808710" h="2324100">
                  <a:moveTo>
                    <a:pt x="71800" y="711200"/>
                  </a:moveTo>
                  <a:lnTo>
                    <a:pt x="61332" y="711200"/>
                  </a:lnTo>
                  <a:lnTo>
                    <a:pt x="70958" y="723900"/>
                  </a:lnTo>
                  <a:lnTo>
                    <a:pt x="71800" y="711200"/>
                  </a:lnTo>
                  <a:close/>
                </a:path>
                <a:path w="13808710" h="2324100">
                  <a:moveTo>
                    <a:pt x="13768432" y="711200"/>
                  </a:moveTo>
                  <a:lnTo>
                    <a:pt x="13755770" y="711200"/>
                  </a:lnTo>
                  <a:lnTo>
                    <a:pt x="13754633" y="712357"/>
                  </a:lnTo>
                  <a:lnTo>
                    <a:pt x="13763952" y="723900"/>
                  </a:lnTo>
                  <a:lnTo>
                    <a:pt x="13771125" y="713838"/>
                  </a:lnTo>
                  <a:lnTo>
                    <a:pt x="13768432" y="711200"/>
                  </a:lnTo>
                  <a:close/>
                </a:path>
                <a:path w="13808710" h="2324100">
                  <a:moveTo>
                    <a:pt x="13771125" y="713838"/>
                  </a:moveTo>
                  <a:lnTo>
                    <a:pt x="13763952" y="723900"/>
                  </a:lnTo>
                  <a:lnTo>
                    <a:pt x="13781397" y="723900"/>
                  </a:lnTo>
                  <a:lnTo>
                    <a:pt x="13771125" y="713838"/>
                  </a:lnTo>
                  <a:close/>
                </a:path>
                <a:path w="13808710" h="2324100">
                  <a:moveTo>
                    <a:pt x="13773006" y="711200"/>
                  </a:moveTo>
                  <a:lnTo>
                    <a:pt x="13768432" y="711200"/>
                  </a:lnTo>
                  <a:lnTo>
                    <a:pt x="13771125" y="713838"/>
                  </a:lnTo>
                  <a:lnTo>
                    <a:pt x="13773006" y="711200"/>
                  </a:lnTo>
                  <a:close/>
                </a:path>
                <a:path w="13808710" h="2324100">
                  <a:moveTo>
                    <a:pt x="13793678" y="571500"/>
                  </a:moveTo>
                  <a:lnTo>
                    <a:pt x="13743531" y="571500"/>
                  </a:lnTo>
                  <a:lnTo>
                    <a:pt x="13747940" y="596900"/>
                  </a:lnTo>
                  <a:lnTo>
                    <a:pt x="13749153" y="609600"/>
                  </a:lnTo>
                  <a:lnTo>
                    <a:pt x="13745406" y="622300"/>
                  </a:lnTo>
                  <a:lnTo>
                    <a:pt x="13754523" y="622300"/>
                  </a:lnTo>
                  <a:lnTo>
                    <a:pt x="13742529" y="635000"/>
                  </a:lnTo>
                  <a:lnTo>
                    <a:pt x="13749740" y="635000"/>
                  </a:lnTo>
                  <a:lnTo>
                    <a:pt x="13750015" y="660400"/>
                  </a:lnTo>
                  <a:lnTo>
                    <a:pt x="13745304" y="673100"/>
                  </a:lnTo>
                  <a:lnTo>
                    <a:pt x="13746141" y="698500"/>
                  </a:lnTo>
                  <a:lnTo>
                    <a:pt x="13739925" y="698500"/>
                  </a:lnTo>
                  <a:lnTo>
                    <a:pt x="13753699" y="711200"/>
                  </a:lnTo>
                  <a:lnTo>
                    <a:pt x="13754633" y="712357"/>
                  </a:lnTo>
                  <a:lnTo>
                    <a:pt x="13755770" y="711200"/>
                  </a:lnTo>
                  <a:lnTo>
                    <a:pt x="13800976" y="711200"/>
                  </a:lnTo>
                  <a:lnTo>
                    <a:pt x="13801622" y="698500"/>
                  </a:lnTo>
                  <a:lnTo>
                    <a:pt x="13746141" y="698500"/>
                  </a:lnTo>
                  <a:lnTo>
                    <a:pt x="13733712" y="685800"/>
                  </a:lnTo>
                  <a:lnTo>
                    <a:pt x="13798715" y="685800"/>
                  </a:lnTo>
                  <a:lnTo>
                    <a:pt x="13793922" y="673100"/>
                  </a:lnTo>
                  <a:lnTo>
                    <a:pt x="13802914" y="673100"/>
                  </a:lnTo>
                  <a:lnTo>
                    <a:pt x="13801351" y="635000"/>
                  </a:lnTo>
                  <a:lnTo>
                    <a:pt x="13801404" y="622300"/>
                  </a:lnTo>
                  <a:lnTo>
                    <a:pt x="13799701" y="609600"/>
                  </a:lnTo>
                  <a:lnTo>
                    <a:pt x="13792873" y="609600"/>
                  </a:lnTo>
                  <a:lnTo>
                    <a:pt x="13794361" y="596900"/>
                  </a:lnTo>
                  <a:lnTo>
                    <a:pt x="13798551" y="596900"/>
                  </a:lnTo>
                  <a:lnTo>
                    <a:pt x="13801496" y="584200"/>
                  </a:lnTo>
                  <a:lnTo>
                    <a:pt x="13799250" y="584200"/>
                  </a:lnTo>
                  <a:lnTo>
                    <a:pt x="13793678" y="571500"/>
                  </a:lnTo>
                  <a:close/>
                </a:path>
                <a:path w="13808710" h="2324100">
                  <a:moveTo>
                    <a:pt x="55631" y="685800"/>
                  </a:moveTo>
                  <a:lnTo>
                    <a:pt x="24705" y="685800"/>
                  </a:lnTo>
                  <a:lnTo>
                    <a:pt x="21551" y="711200"/>
                  </a:lnTo>
                  <a:lnTo>
                    <a:pt x="49760" y="711200"/>
                  </a:lnTo>
                  <a:lnTo>
                    <a:pt x="49859" y="698500"/>
                  </a:lnTo>
                  <a:lnTo>
                    <a:pt x="54439" y="698500"/>
                  </a:lnTo>
                  <a:lnTo>
                    <a:pt x="55631" y="685800"/>
                  </a:lnTo>
                  <a:close/>
                </a:path>
                <a:path w="13808710" h="2324100">
                  <a:moveTo>
                    <a:pt x="61542" y="685800"/>
                  </a:moveTo>
                  <a:lnTo>
                    <a:pt x="55631" y="685800"/>
                  </a:lnTo>
                  <a:lnTo>
                    <a:pt x="57190" y="698500"/>
                  </a:lnTo>
                  <a:lnTo>
                    <a:pt x="63544" y="698500"/>
                  </a:lnTo>
                  <a:lnTo>
                    <a:pt x="61542" y="685800"/>
                  </a:lnTo>
                  <a:close/>
                </a:path>
                <a:path w="13808710" h="2324100">
                  <a:moveTo>
                    <a:pt x="13802914" y="673100"/>
                  </a:moveTo>
                  <a:lnTo>
                    <a:pt x="13797072" y="673100"/>
                  </a:lnTo>
                  <a:lnTo>
                    <a:pt x="13798715" y="685800"/>
                  </a:lnTo>
                  <a:lnTo>
                    <a:pt x="13802268" y="685800"/>
                  </a:lnTo>
                  <a:lnTo>
                    <a:pt x="13802914" y="673100"/>
                  </a:lnTo>
                  <a:close/>
                </a:path>
                <a:path w="13808710" h="2324100">
                  <a:moveTo>
                    <a:pt x="62711" y="660400"/>
                  </a:moveTo>
                  <a:lnTo>
                    <a:pt x="58642" y="660400"/>
                  </a:lnTo>
                  <a:lnTo>
                    <a:pt x="60639" y="673100"/>
                  </a:lnTo>
                  <a:lnTo>
                    <a:pt x="62711" y="660400"/>
                  </a:lnTo>
                  <a:close/>
                </a:path>
                <a:path w="13808710" h="2324100">
                  <a:moveTo>
                    <a:pt x="13749740" y="635000"/>
                  </a:moveTo>
                  <a:lnTo>
                    <a:pt x="13737887" y="635000"/>
                  </a:lnTo>
                  <a:lnTo>
                    <a:pt x="13733943" y="647700"/>
                  </a:lnTo>
                  <a:lnTo>
                    <a:pt x="13749740" y="635000"/>
                  </a:lnTo>
                  <a:close/>
                </a:path>
                <a:path w="13808710" h="2324100">
                  <a:moveTo>
                    <a:pt x="67506" y="622300"/>
                  </a:moveTo>
                  <a:lnTo>
                    <a:pt x="66203" y="623794"/>
                  </a:lnTo>
                  <a:lnTo>
                    <a:pt x="69188" y="635000"/>
                  </a:lnTo>
                  <a:lnTo>
                    <a:pt x="67506" y="622300"/>
                  </a:lnTo>
                  <a:close/>
                </a:path>
                <a:path w="13808710" h="2324100">
                  <a:moveTo>
                    <a:pt x="13734937" y="596900"/>
                  </a:moveTo>
                  <a:lnTo>
                    <a:pt x="13730210" y="622300"/>
                  </a:lnTo>
                  <a:lnTo>
                    <a:pt x="13733918" y="635000"/>
                  </a:lnTo>
                  <a:lnTo>
                    <a:pt x="13742529" y="635000"/>
                  </a:lnTo>
                  <a:lnTo>
                    <a:pt x="13738756" y="622300"/>
                  </a:lnTo>
                  <a:lnTo>
                    <a:pt x="13745406" y="622300"/>
                  </a:lnTo>
                  <a:lnTo>
                    <a:pt x="13734937" y="596900"/>
                  </a:lnTo>
                  <a:close/>
                </a:path>
                <a:path w="13808710" h="2324100">
                  <a:moveTo>
                    <a:pt x="76874" y="596900"/>
                  </a:moveTo>
                  <a:lnTo>
                    <a:pt x="69323" y="596900"/>
                  </a:lnTo>
                  <a:lnTo>
                    <a:pt x="74341" y="609600"/>
                  </a:lnTo>
                  <a:lnTo>
                    <a:pt x="76874" y="596900"/>
                  </a:lnTo>
                  <a:close/>
                </a:path>
                <a:path w="13808710" h="2324100">
                  <a:moveTo>
                    <a:pt x="13737691" y="571500"/>
                  </a:moveTo>
                  <a:lnTo>
                    <a:pt x="13727592" y="571500"/>
                  </a:lnTo>
                  <a:lnTo>
                    <a:pt x="13732184" y="584200"/>
                  </a:lnTo>
                  <a:lnTo>
                    <a:pt x="13737691" y="571500"/>
                  </a:lnTo>
                  <a:close/>
                </a:path>
                <a:path w="13808710" h="2324100">
                  <a:moveTo>
                    <a:pt x="13727246" y="558800"/>
                  </a:moveTo>
                  <a:lnTo>
                    <a:pt x="13725965" y="571500"/>
                  </a:lnTo>
                  <a:lnTo>
                    <a:pt x="13731377" y="571500"/>
                  </a:lnTo>
                  <a:lnTo>
                    <a:pt x="13727246" y="558800"/>
                  </a:lnTo>
                  <a:close/>
                </a:path>
                <a:path w="13808710" h="2324100">
                  <a:moveTo>
                    <a:pt x="13792081" y="495300"/>
                  </a:moveTo>
                  <a:lnTo>
                    <a:pt x="13787554" y="495300"/>
                  </a:lnTo>
                  <a:lnTo>
                    <a:pt x="13788380" y="508000"/>
                  </a:lnTo>
                  <a:lnTo>
                    <a:pt x="13744455" y="508000"/>
                  </a:lnTo>
                  <a:lnTo>
                    <a:pt x="13751564" y="520700"/>
                  </a:lnTo>
                  <a:lnTo>
                    <a:pt x="13757838" y="520700"/>
                  </a:lnTo>
                  <a:lnTo>
                    <a:pt x="13763240" y="533400"/>
                  </a:lnTo>
                  <a:lnTo>
                    <a:pt x="13758989" y="546100"/>
                  </a:lnTo>
                  <a:lnTo>
                    <a:pt x="13737295" y="546100"/>
                  </a:lnTo>
                  <a:lnTo>
                    <a:pt x="13739818" y="571500"/>
                  </a:lnTo>
                  <a:lnTo>
                    <a:pt x="13745174" y="571500"/>
                  </a:lnTo>
                  <a:lnTo>
                    <a:pt x="13741778" y="558800"/>
                  </a:lnTo>
                  <a:lnTo>
                    <a:pt x="13800794" y="558800"/>
                  </a:lnTo>
                  <a:lnTo>
                    <a:pt x="13792119" y="546100"/>
                  </a:lnTo>
                  <a:lnTo>
                    <a:pt x="13783783" y="533400"/>
                  </a:lnTo>
                  <a:lnTo>
                    <a:pt x="13783983" y="533400"/>
                  </a:lnTo>
                  <a:lnTo>
                    <a:pt x="13788832" y="520700"/>
                  </a:lnTo>
                  <a:lnTo>
                    <a:pt x="13794443" y="508000"/>
                  </a:lnTo>
                  <a:lnTo>
                    <a:pt x="13792081" y="495300"/>
                  </a:lnTo>
                  <a:close/>
                </a:path>
                <a:path w="13808710" h="2324100">
                  <a:moveTo>
                    <a:pt x="13800794" y="558800"/>
                  </a:moveTo>
                  <a:lnTo>
                    <a:pt x="13741778" y="558800"/>
                  </a:lnTo>
                  <a:lnTo>
                    <a:pt x="13748382" y="571500"/>
                  </a:lnTo>
                  <a:lnTo>
                    <a:pt x="13797753" y="571500"/>
                  </a:lnTo>
                  <a:lnTo>
                    <a:pt x="13800794" y="558800"/>
                  </a:lnTo>
                  <a:close/>
                </a:path>
                <a:path w="13808710" h="2324100">
                  <a:moveTo>
                    <a:pt x="69461" y="546100"/>
                  </a:moveTo>
                  <a:lnTo>
                    <a:pt x="63237" y="546100"/>
                  </a:lnTo>
                  <a:lnTo>
                    <a:pt x="63812" y="558800"/>
                  </a:lnTo>
                  <a:lnTo>
                    <a:pt x="67212" y="558800"/>
                  </a:lnTo>
                  <a:lnTo>
                    <a:pt x="69461" y="546100"/>
                  </a:lnTo>
                  <a:close/>
                </a:path>
                <a:path w="13808710" h="2324100">
                  <a:moveTo>
                    <a:pt x="66789" y="533400"/>
                  </a:moveTo>
                  <a:lnTo>
                    <a:pt x="56155" y="533400"/>
                  </a:lnTo>
                  <a:lnTo>
                    <a:pt x="57794" y="546100"/>
                  </a:lnTo>
                  <a:lnTo>
                    <a:pt x="73176" y="546100"/>
                  </a:lnTo>
                  <a:lnTo>
                    <a:pt x="66789" y="533400"/>
                  </a:lnTo>
                  <a:close/>
                </a:path>
                <a:path w="13808710" h="2324100">
                  <a:moveTo>
                    <a:pt x="13757838" y="520700"/>
                  </a:moveTo>
                  <a:lnTo>
                    <a:pt x="13749405" y="520700"/>
                  </a:lnTo>
                  <a:lnTo>
                    <a:pt x="13745704" y="533400"/>
                  </a:lnTo>
                  <a:lnTo>
                    <a:pt x="13748183" y="546100"/>
                  </a:lnTo>
                  <a:lnTo>
                    <a:pt x="13756009" y="546100"/>
                  </a:lnTo>
                  <a:lnTo>
                    <a:pt x="13754818" y="533400"/>
                  </a:lnTo>
                  <a:lnTo>
                    <a:pt x="13757838" y="520700"/>
                  </a:lnTo>
                  <a:close/>
                </a:path>
                <a:path w="13808710" h="2324100">
                  <a:moveTo>
                    <a:pt x="13763240" y="533400"/>
                  </a:moveTo>
                  <a:lnTo>
                    <a:pt x="13756009" y="546100"/>
                  </a:lnTo>
                  <a:lnTo>
                    <a:pt x="13758989" y="546100"/>
                  </a:lnTo>
                  <a:lnTo>
                    <a:pt x="13763240" y="533400"/>
                  </a:lnTo>
                  <a:close/>
                </a:path>
                <a:path w="13808710" h="2324100">
                  <a:moveTo>
                    <a:pt x="80994" y="508000"/>
                  </a:moveTo>
                  <a:lnTo>
                    <a:pt x="75024" y="508000"/>
                  </a:lnTo>
                  <a:lnTo>
                    <a:pt x="69052" y="520700"/>
                  </a:lnTo>
                  <a:lnTo>
                    <a:pt x="44365" y="520700"/>
                  </a:lnTo>
                  <a:lnTo>
                    <a:pt x="41398" y="533400"/>
                  </a:lnTo>
                  <a:lnTo>
                    <a:pt x="77123" y="533400"/>
                  </a:lnTo>
                  <a:lnTo>
                    <a:pt x="84660" y="520700"/>
                  </a:lnTo>
                  <a:lnTo>
                    <a:pt x="80994" y="508000"/>
                  </a:lnTo>
                  <a:close/>
                </a:path>
                <a:path w="13808710" h="2324100">
                  <a:moveTo>
                    <a:pt x="13729812" y="520700"/>
                  </a:moveTo>
                  <a:lnTo>
                    <a:pt x="13724487" y="520700"/>
                  </a:lnTo>
                  <a:lnTo>
                    <a:pt x="13726675" y="533400"/>
                  </a:lnTo>
                  <a:lnTo>
                    <a:pt x="13729812" y="520700"/>
                  </a:lnTo>
                  <a:close/>
                </a:path>
                <a:path w="13808710" h="2324100">
                  <a:moveTo>
                    <a:pt x="13740529" y="520700"/>
                  </a:moveTo>
                  <a:lnTo>
                    <a:pt x="13736206" y="520700"/>
                  </a:lnTo>
                  <a:lnTo>
                    <a:pt x="13736571" y="533400"/>
                  </a:lnTo>
                  <a:lnTo>
                    <a:pt x="13738915" y="533400"/>
                  </a:lnTo>
                  <a:lnTo>
                    <a:pt x="13740529" y="520700"/>
                  </a:lnTo>
                  <a:close/>
                </a:path>
                <a:path w="13808710" h="2324100">
                  <a:moveTo>
                    <a:pt x="75024" y="508000"/>
                  </a:moveTo>
                  <a:lnTo>
                    <a:pt x="73375" y="508000"/>
                  </a:lnTo>
                  <a:lnTo>
                    <a:pt x="69052" y="520700"/>
                  </a:lnTo>
                  <a:lnTo>
                    <a:pt x="75024" y="508000"/>
                  </a:lnTo>
                  <a:close/>
                </a:path>
                <a:path w="13808710" h="2324100">
                  <a:moveTo>
                    <a:pt x="13788930" y="457200"/>
                  </a:moveTo>
                  <a:lnTo>
                    <a:pt x="13748069" y="457200"/>
                  </a:lnTo>
                  <a:lnTo>
                    <a:pt x="13754030" y="469900"/>
                  </a:lnTo>
                  <a:lnTo>
                    <a:pt x="13733926" y="469900"/>
                  </a:lnTo>
                  <a:lnTo>
                    <a:pt x="13741576" y="495300"/>
                  </a:lnTo>
                  <a:lnTo>
                    <a:pt x="13742316" y="508000"/>
                  </a:lnTo>
                  <a:lnTo>
                    <a:pt x="13786160" y="508000"/>
                  </a:lnTo>
                  <a:lnTo>
                    <a:pt x="13784637" y="495300"/>
                  </a:lnTo>
                  <a:lnTo>
                    <a:pt x="13792081" y="495300"/>
                  </a:lnTo>
                  <a:lnTo>
                    <a:pt x="13789718" y="482600"/>
                  </a:lnTo>
                  <a:lnTo>
                    <a:pt x="13789281" y="469900"/>
                  </a:lnTo>
                  <a:lnTo>
                    <a:pt x="13788930" y="457200"/>
                  </a:lnTo>
                  <a:close/>
                </a:path>
                <a:path w="13808710" h="2324100">
                  <a:moveTo>
                    <a:pt x="79656" y="469900"/>
                  </a:moveTo>
                  <a:lnTo>
                    <a:pt x="51028" y="469900"/>
                  </a:lnTo>
                  <a:lnTo>
                    <a:pt x="49318" y="482600"/>
                  </a:lnTo>
                  <a:lnTo>
                    <a:pt x="43316" y="495300"/>
                  </a:lnTo>
                  <a:lnTo>
                    <a:pt x="64465" y="495300"/>
                  </a:lnTo>
                  <a:lnTo>
                    <a:pt x="64489" y="482600"/>
                  </a:lnTo>
                  <a:lnTo>
                    <a:pt x="87398" y="482600"/>
                  </a:lnTo>
                  <a:lnTo>
                    <a:pt x="79656" y="469900"/>
                  </a:lnTo>
                  <a:close/>
                </a:path>
                <a:path w="13808710" h="2324100">
                  <a:moveTo>
                    <a:pt x="76682" y="482600"/>
                  </a:moveTo>
                  <a:lnTo>
                    <a:pt x="64489" y="482600"/>
                  </a:lnTo>
                  <a:lnTo>
                    <a:pt x="74094" y="495300"/>
                  </a:lnTo>
                  <a:lnTo>
                    <a:pt x="76682" y="482600"/>
                  </a:lnTo>
                  <a:close/>
                </a:path>
                <a:path w="13808710" h="2324100">
                  <a:moveTo>
                    <a:pt x="13724470" y="482600"/>
                  </a:moveTo>
                  <a:lnTo>
                    <a:pt x="13721147" y="482600"/>
                  </a:lnTo>
                  <a:lnTo>
                    <a:pt x="13720070" y="495300"/>
                  </a:lnTo>
                  <a:lnTo>
                    <a:pt x="13725639" y="495300"/>
                  </a:lnTo>
                  <a:lnTo>
                    <a:pt x="13724470" y="482600"/>
                  </a:lnTo>
                  <a:close/>
                </a:path>
                <a:path w="13808710" h="2324100">
                  <a:moveTo>
                    <a:pt x="33236" y="469900"/>
                  </a:moveTo>
                  <a:lnTo>
                    <a:pt x="20217" y="482600"/>
                  </a:lnTo>
                  <a:lnTo>
                    <a:pt x="40802" y="482600"/>
                  </a:lnTo>
                  <a:lnTo>
                    <a:pt x="33236" y="469900"/>
                  </a:lnTo>
                  <a:close/>
                </a:path>
                <a:path w="13808710" h="2324100">
                  <a:moveTo>
                    <a:pt x="47552" y="469900"/>
                  </a:moveTo>
                  <a:lnTo>
                    <a:pt x="45111" y="482600"/>
                  </a:lnTo>
                  <a:lnTo>
                    <a:pt x="47200" y="482600"/>
                  </a:lnTo>
                  <a:lnTo>
                    <a:pt x="47552" y="469900"/>
                  </a:lnTo>
                  <a:close/>
                </a:path>
                <a:path w="13808710" h="2324100">
                  <a:moveTo>
                    <a:pt x="63728" y="431800"/>
                  </a:moveTo>
                  <a:lnTo>
                    <a:pt x="27591" y="431800"/>
                  </a:lnTo>
                  <a:lnTo>
                    <a:pt x="16893" y="457200"/>
                  </a:lnTo>
                  <a:lnTo>
                    <a:pt x="24961" y="469900"/>
                  </a:lnTo>
                  <a:lnTo>
                    <a:pt x="68241" y="469900"/>
                  </a:lnTo>
                  <a:lnTo>
                    <a:pt x="69768" y="457200"/>
                  </a:lnTo>
                  <a:lnTo>
                    <a:pt x="29421" y="457200"/>
                  </a:lnTo>
                  <a:lnTo>
                    <a:pt x="25019" y="444500"/>
                  </a:lnTo>
                  <a:lnTo>
                    <a:pt x="60589" y="444500"/>
                  </a:lnTo>
                  <a:lnTo>
                    <a:pt x="63728" y="431800"/>
                  </a:lnTo>
                  <a:close/>
                </a:path>
                <a:path w="13808710" h="2324100">
                  <a:moveTo>
                    <a:pt x="82548" y="457200"/>
                  </a:moveTo>
                  <a:lnTo>
                    <a:pt x="69768" y="457200"/>
                  </a:lnTo>
                  <a:lnTo>
                    <a:pt x="70577" y="469900"/>
                  </a:lnTo>
                  <a:lnTo>
                    <a:pt x="84085" y="469900"/>
                  </a:lnTo>
                  <a:lnTo>
                    <a:pt x="82548" y="457200"/>
                  </a:lnTo>
                  <a:close/>
                </a:path>
                <a:path w="13808710" h="2324100">
                  <a:moveTo>
                    <a:pt x="91128" y="457200"/>
                  </a:moveTo>
                  <a:lnTo>
                    <a:pt x="86268" y="457200"/>
                  </a:lnTo>
                  <a:lnTo>
                    <a:pt x="90754" y="469900"/>
                  </a:lnTo>
                  <a:lnTo>
                    <a:pt x="91128" y="457200"/>
                  </a:lnTo>
                  <a:close/>
                </a:path>
                <a:path w="13808710" h="2324100">
                  <a:moveTo>
                    <a:pt x="13779971" y="431800"/>
                  </a:moveTo>
                  <a:lnTo>
                    <a:pt x="13769303" y="431800"/>
                  </a:lnTo>
                  <a:lnTo>
                    <a:pt x="13772110" y="444500"/>
                  </a:lnTo>
                  <a:lnTo>
                    <a:pt x="13717382" y="444500"/>
                  </a:lnTo>
                  <a:lnTo>
                    <a:pt x="13724582" y="469900"/>
                  </a:lnTo>
                  <a:lnTo>
                    <a:pt x="13728806" y="469900"/>
                  </a:lnTo>
                  <a:lnTo>
                    <a:pt x="13729461" y="457200"/>
                  </a:lnTo>
                  <a:lnTo>
                    <a:pt x="13778879" y="457200"/>
                  </a:lnTo>
                  <a:lnTo>
                    <a:pt x="13777797" y="444500"/>
                  </a:lnTo>
                  <a:lnTo>
                    <a:pt x="13779971" y="431800"/>
                  </a:lnTo>
                  <a:close/>
                </a:path>
                <a:path w="13808710" h="2324100">
                  <a:moveTo>
                    <a:pt x="13748069" y="457200"/>
                  </a:moveTo>
                  <a:lnTo>
                    <a:pt x="13729461" y="457200"/>
                  </a:lnTo>
                  <a:lnTo>
                    <a:pt x="13738144" y="469900"/>
                  </a:lnTo>
                  <a:lnTo>
                    <a:pt x="13743288" y="469900"/>
                  </a:lnTo>
                  <a:lnTo>
                    <a:pt x="13748069" y="457200"/>
                  </a:lnTo>
                  <a:close/>
                </a:path>
                <a:path w="13808710" h="2324100">
                  <a:moveTo>
                    <a:pt x="94009" y="444500"/>
                  </a:moveTo>
                  <a:lnTo>
                    <a:pt x="26743" y="444500"/>
                  </a:lnTo>
                  <a:lnTo>
                    <a:pt x="29806" y="457200"/>
                  </a:lnTo>
                  <a:lnTo>
                    <a:pt x="87641" y="457200"/>
                  </a:lnTo>
                  <a:lnTo>
                    <a:pt x="94009" y="444500"/>
                  </a:lnTo>
                  <a:close/>
                </a:path>
                <a:path w="13808710" h="2324100">
                  <a:moveTo>
                    <a:pt x="93654" y="406400"/>
                  </a:moveTo>
                  <a:lnTo>
                    <a:pt x="40388" y="406400"/>
                  </a:lnTo>
                  <a:lnTo>
                    <a:pt x="35853" y="419100"/>
                  </a:lnTo>
                  <a:lnTo>
                    <a:pt x="30512" y="431800"/>
                  </a:lnTo>
                  <a:lnTo>
                    <a:pt x="69031" y="431800"/>
                  </a:lnTo>
                  <a:lnTo>
                    <a:pt x="69694" y="444500"/>
                  </a:lnTo>
                  <a:lnTo>
                    <a:pt x="78537" y="444500"/>
                  </a:lnTo>
                  <a:lnTo>
                    <a:pt x="75716" y="431800"/>
                  </a:lnTo>
                  <a:lnTo>
                    <a:pt x="81846" y="419100"/>
                  </a:lnTo>
                  <a:lnTo>
                    <a:pt x="96359" y="419100"/>
                  </a:lnTo>
                  <a:lnTo>
                    <a:pt x="93654" y="406400"/>
                  </a:lnTo>
                  <a:close/>
                </a:path>
                <a:path w="13808710" h="2324100">
                  <a:moveTo>
                    <a:pt x="13738349" y="443052"/>
                  </a:moveTo>
                  <a:lnTo>
                    <a:pt x="13737806" y="444500"/>
                  </a:lnTo>
                  <a:lnTo>
                    <a:pt x="13739230" y="444500"/>
                  </a:lnTo>
                  <a:lnTo>
                    <a:pt x="13738349" y="443052"/>
                  </a:lnTo>
                  <a:close/>
                </a:path>
                <a:path w="13808710" h="2324100">
                  <a:moveTo>
                    <a:pt x="13766804" y="431800"/>
                  </a:moveTo>
                  <a:lnTo>
                    <a:pt x="13742565" y="431800"/>
                  </a:lnTo>
                  <a:lnTo>
                    <a:pt x="13738587" y="442417"/>
                  </a:lnTo>
                  <a:lnTo>
                    <a:pt x="13739230" y="444500"/>
                  </a:lnTo>
                  <a:lnTo>
                    <a:pt x="13769503" y="444500"/>
                  </a:lnTo>
                  <a:lnTo>
                    <a:pt x="13766804" y="431800"/>
                  </a:lnTo>
                  <a:close/>
                </a:path>
                <a:path w="13808710" h="2324100">
                  <a:moveTo>
                    <a:pt x="13775250" y="406400"/>
                  </a:moveTo>
                  <a:lnTo>
                    <a:pt x="13753858" y="406400"/>
                  </a:lnTo>
                  <a:lnTo>
                    <a:pt x="13754451" y="419100"/>
                  </a:lnTo>
                  <a:lnTo>
                    <a:pt x="13721683" y="419100"/>
                  </a:lnTo>
                  <a:lnTo>
                    <a:pt x="13733704" y="431800"/>
                  </a:lnTo>
                  <a:lnTo>
                    <a:pt x="13779971" y="431800"/>
                  </a:lnTo>
                  <a:lnTo>
                    <a:pt x="13784151" y="444500"/>
                  </a:lnTo>
                  <a:lnTo>
                    <a:pt x="13782137" y="419100"/>
                  </a:lnTo>
                  <a:lnTo>
                    <a:pt x="13775250" y="406400"/>
                  </a:lnTo>
                  <a:close/>
                </a:path>
                <a:path w="13808710" h="2324100">
                  <a:moveTo>
                    <a:pt x="13735304" y="431800"/>
                  </a:moveTo>
                  <a:lnTo>
                    <a:pt x="13731492" y="431800"/>
                  </a:lnTo>
                  <a:lnTo>
                    <a:pt x="13738349" y="443052"/>
                  </a:lnTo>
                  <a:lnTo>
                    <a:pt x="13738587" y="442417"/>
                  </a:lnTo>
                  <a:lnTo>
                    <a:pt x="13735304" y="431800"/>
                  </a:lnTo>
                  <a:close/>
                </a:path>
                <a:path w="13808710" h="2324100">
                  <a:moveTo>
                    <a:pt x="93443" y="419100"/>
                  </a:moveTo>
                  <a:lnTo>
                    <a:pt x="81846" y="419100"/>
                  </a:lnTo>
                  <a:lnTo>
                    <a:pt x="87680" y="431800"/>
                  </a:lnTo>
                  <a:lnTo>
                    <a:pt x="93443" y="419100"/>
                  </a:lnTo>
                  <a:close/>
                </a:path>
                <a:path w="13808710" h="2324100">
                  <a:moveTo>
                    <a:pt x="13721683" y="419100"/>
                  </a:moveTo>
                  <a:lnTo>
                    <a:pt x="13715849" y="419100"/>
                  </a:lnTo>
                  <a:lnTo>
                    <a:pt x="13713298" y="431800"/>
                  </a:lnTo>
                  <a:lnTo>
                    <a:pt x="13716959" y="431800"/>
                  </a:lnTo>
                  <a:lnTo>
                    <a:pt x="13721683" y="419100"/>
                  </a:lnTo>
                  <a:close/>
                </a:path>
                <a:path w="13808710" h="2324100">
                  <a:moveTo>
                    <a:pt x="32403" y="406400"/>
                  </a:moveTo>
                  <a:lnTo>
                    <a:pt x="27862" y="419100"/>
                  </a:lnTo>
                  <a:lnTo>
                    <a:pt x="33625" y="419100"/>
                  </a:lnTo>
                  <a:lnTo>
                    <a:pt x="32403" y="406400"/>
                  </a:lnTo>
                  <a:close/>
                </a:path>
                <a:path w="13808710" h="2324100">
                  <a:moveTo>
                    <a:pt x="102030" y="406400"/>
                  </a:moveTo>
                  <a:lnTo>
                    <a:pt x="100440" y="406400"/>
                  </a:lnTo>
                  <a:lnTo>
                    <a:pt x="99526" y="419100"/>
                  </a:lnTo>
                  <a:lnTo>
                    <a:pt x="101791" y="419100"/>
                  </a:lnTo>
                  <a:lnTo>
                    <a:pt x="102030" y="406400"/>
                  </a:lnTo>
                  <a:close/>
                </a:path>
                <a:path w="13808710" h="2324100">
                  <a:moveTo>
                    <a:pt x="13753858" y="406400"/>
                  </a:moveTo>
                  <a:lnTo>
                    <a:pt x="13704319" y="406400"/>
                  </a:lnTo>
                  <a:lnTo>
                    <a:pt x="13713359" y="419100"/>
                  </a:lnTo>
                  <a:lnTo>
                    <a:pt x="13751000" y="419100"/>
                  </a:lnTo>
                  <a:lnTo>
                    <a:pt x="13753858" y="406400"/>
                  </a:lnTo>
                  <a:close/>
                </a:path>
                <a:path w="13808710" h="2324100">
                  <a:moveTo>
                    <a:pt x="84337" y="381000"/>
                  </a:moveTo>
                  <a:lnTo>
                    <a:pt x="37091" y="381000"/>
                  </a:lnTo>
                  <a:lnTo>
                    <a:pt x="33853" y="393700"/>
                  </a:lnTo>
                  <a:lnTo>
                    <a:pt x="34827" y="406400"/>
                  </a:lnTo>
                  <a:lnTo>
                    <a:pt x="98727" y="406400"/>
                  </a:lnTo>
                  <a:lnTo>
                    <a:pt x="91768" y="393700"/>
                  </a:lnTo>
                  <a:lnTo>
                    <a:pt x="88120" y="393700"/>
                  </a:lnTo>
                  <a:lnTo>
                    <a:pt x="84337" y="381000"/>
                  </a:lnTo>
                  <a:close/>
                </a:path>
                <a:path w="13808710" h="2324100">
                  <a:moveTo>
                    <a:pt x="105013" y="393700"/>
                  </a:moveTo>
                  <a:lnTo>
                    <a:pt x="98891" y="406400"/>
                  </a:lnTo>
                  <a:lnTo>
                    <a:pt x="108008" y="406400"/>
                  </a:lnTo>
                  <a:lnTo>
                    <a:pt x="105013" y="393700"/>
                  </a:lnTo>
                  <a:close/>
                </a:path>
                <a:path w="13808710" h="2324100">
                  <a:moveTo>
                    <a:pt x="13764275" y="393700"/>
                  </a:moveTo>
                  <a:lnTo>
                    <a:pt x="13707629" y="393700"/>
                  </a:lnTo>
                  <a:lnTo>
                    <a:pt x="13706739" y="406400"/>
                  </a:lnTo>
                  <a:lnTo>
                    <a:pt x="13775617" y="406400"/>
                  </a:lnTo>
                  <a:lnTo>
                    <a:pt x="13764275" y="393700"/>
                  </a:lnTo>
                  <a:close/>
                </a:path>
                <a:path w="13808710" h="2324100">
                  <a:moveTo>
                    <a:pt x="13782174" y="393700"/>
                  </a:moveTo>
                  <a:lnTo>
                    <a:pt x="13780454" y="406400"/>
                  </a:lnTo>
                  <a:lnTo>
                    <a:pt x="13784024" y="406400"/>
                  </a:lnTo>
                  <a:lnTo>
                    <a:pt x="13782174" y="393700"/>
                  </a:lnTo>
                  <a:close/>
                </a:path>
                <a:path w="13808710" h="2324100">
                  <a:moveTo>
                    <a:pt x="13765648" y="381000"/>
                  </a:moveTo>
                  <a:lnTo>
                    <a:pt x="13713637" y="381000"/>
                  </a:lnTo>
                  <a:lnTo>
                    <a:pt x="13719786" y="393700"/>
                  </a:lnTo>
                  <a:lnTo>
                    <a:pt x="13769575" y="393700"/>
                  </a:lnTo>
                  <a:lnTo>
                    <a:pt x="13765648" y="381000"/>
                  </a:lnTo>
                  <a:close/>
                </a:path>
                <a:path w="13808710" h="2324100">
                  <a:moveTo>
                    <a:pt x="94668" y="355600"/>
                  </a:moveTo>
                  <a:lnTo>
                    <a:pt x="48981" y="355600"/>
                  </a:lnTo>
                  <a:lnTo>
                    <a:pt x="45968" y="368300"/>
                  </a:lnTo>
                  <a:lnTo>
                    <a:pt x="43665" y="381000"/>
                  </a:lnTo>
                  <a:lnTo>
                    <a:pt x="84769" y="381000"/>
                  </a:lnTo>
                  <a:lnTo>
                    <a:pt x="94668" y="355600"/>
                  </a:lnTo>
                  <a:close/>
                </a:path>
                <a:path w="13808710" h="2324100">
                  <a:moveTo>
                    <a:pt x="13699555" y="368300"/>
                  </a:moveTo>
                  <a:lnTo>
                    <a:pt x="13696802" y="368300"/>
                  </a:lnTo>
                  <a:lnTo>
                    <a:pt x="13700120" y="381000"/>
                  </a:lnTo>
                  <a:lnTo>
                    <a:pt x="13699555" y="368300"/>
                  </a:lnTo>
                  <a:close/>
                </a:path>
                <a:path w="13808710" h="2324100">
                  <a:moveTo>
                    <a:pt x="13766820" y="368300"/>
                  </a:moveTo>
                  <a:lnTo>
                    <a:pt x="13707902" y="368300"/>
                  </a:lnTo>
                  <a:lnTo>
                    <a:pt x="13704032" y="381000"/>
                  </a:lnTo>
                  <a:lnTo>
                    <a:pt x="13763149" y="381000"/>
                  </a:lnTo>
                  <a:lnTo>
                    <a:pt x="13766820" y="368300"/>
                  </a:lnTo>
                  <a:close/>
                </a:path>
                <a:path w="13808710" h="2324100">
                  <a:moveTo>
                    <a:pt x="78174" y="330200"/>
                  </a:moveTo>
                  <a:lnTo>
                    <a:pt x="69200" y="342900"/>
                  </a:lnTo>
                  <a:lnTo>
                    <a:pt x="62258" y="355600"/>
                  </a:lnTo>
                  <a:lnTo>
                    <a:pt x="94668" y="355600"/>
                  </a:lnTo>
                  <a:lnTo>
                    <a:pt x="96554" y="368300"/>
                  </a:lnTo>
                  <a:lnTo>
                    <a:pt x="107552" y="355600"/>
                  </a:lnTo>
                  <a:lnTo>
                    <a:pt x="118196" y="342900"/>
                  </a:lnTo>
                  <a:lnTo>
                    <a:pt x="82275" y="342900"/>
                  </a:lnTo>
                  <a:lnTo>
                    <a:pt x="78174" y="330200"/>
                  </a:lnTo>
                  <a:close/>
                </a:path>
                <a:path w="13808710" h="2324100">
                  <a:moveTo>
                    <a:pt x="13690239" y="355600"/>
                  </a:moveTo>
                  <a:lnTo>
                    <a:pt x="13688258" y="355600"/>
                  </a:lnTo>
                  <a:lnTo>
                    <a:pt x="13694853" y="368300"/>
                  </a:lnTo>
                  <a:lnTo>
                    <a:pt x="13695272" y="363449"/>
                  </a:lnTo>
                  <a:lnTo>
                    <a:pt x="13690239" y="355600"/>
                  </a:lnTo>
                  <a:close/>
                </a:path>
                <a:path w="13808710" h="2324100">
                  <a:moveTo>
                    <a:pt x="13734581" y="304800"/>
                  </a:moveTo>
                  <a:lnTo>
                    <a:pt x="13682228" y="304800"/>
                  </a:lnTo>
                  <a:lnTo>
                    <a:pt x="13666720" y="317500"/>
                  </a:lnTo>
                  <a:lnTo>
                    <a:pt x="13667388" y="330200"/>
                  </a:lnTo>
                  <a:lnTo>
                    <a:pt x="13692578" y="330200"/>
                  </a:lnTo>
                  <a:lnTo>
                    <a:pt x="13695952" y="355600"/>
                  </a:lnTo>
                  <a:lnTo>
                    <a:pt x="13695272" y="363449"/>
                  </a:lnTo>
                  <a:lnTo>
                    <a:pt x="13698382" y="368300"/>
                  </a:lnTo>
                  <a:lnTo>
                    <a:pt x="13753062" y="368300"/>
                  </a:lnTo>
                  <a:lnTo>
                    <a:pt x="13751764" y="355600"/>
                  </a:lnTo>
                  <a:lnTo>
                    <a:pt x="13750748" y="355600"/>
                  </a:lnTo>
                  <a:lnTo>
                    <a:pt x="13744434" y="342900"/>
                  </a:lnTo>
                  <a:lnTo>
                    <a:pt x="13743514" y="317500"/>
                  </a:lnTo>
                  <a:lnTo>
                    <a:pt x="13734581" y="304800"/>
                  </a:lnTo>
                  <a:close/>
                </a:path>
                <a:path w="13808710" h="2324100">
                  <a:moveTo>
                    <a:pt x="13759700" y="355600"/>
                  </a:moveTo>
                  <a:lnTo>
                    <a:pt x="13751764" y="355600"/>
                  </a:lnTo>
                  <a:lnTo>
                    <a:pt x="13753062" y="368300"/>
                  </a:lnTo>
                  <a:lnTo>
                    <a:pt x="13764102" y="368300"/>
                  </a:lnTo>
                  <a:lnTo>
                    <a:pt x="13759700" y="355600"/>
                  </a:lnTo>
                  <a:close/>
                </a:path>
                <a:path w="13808710" h="2324100">
                  <a:moveTo>
                    <a:pt x="69950" y="304800"/>
                  </a:moveTo>
                  <a:lnTo>
                    <a:pt x="62075" y="317500"/>
                  </a:lnTo>
                  <a:lnTo>
                    <a:pt x="60629" y="330200"/>
                  </a:lnTo>
                  <a:lnTo>
                    <a:pt x="59125" y="342900"/>
                  </a:lnTo>
                  <a:lnTo>
                    <a:pt x="55092" y="342900"/>
                  </a:lnTo>
                  <a:lnTo>
                    <a:pt x="52193" y="355600"/>
                  </a:lnTo>
                  <a:lnTo>
                    <a:pt x="62258" y="355600"/>
                  </a:lnTo>
                  <a:lnTo>
                    <a:pt x="64252" y="342900"/>
                  </a:lnTo>
                  <a:lnTo>
                    <a:pt x="72597" y="330200"/>
                  </a:lnTo>
                  <a:lnTo>
                    <a:pt x="85469" y="317500"/>
                  </a:lnTo>
                  <a:lnTo>
                    <a:pt x="74428" y="317500"/>
                  </a:lnTo>
                  <a:lnTo>
                    <a:pt x="69950" y="304800"/>
                  </a:lnTo>
                  <a:close/>
                </a:path>
                <a:path w="13808710" h="2324100">
                  <a:moveTo>
                    <a:pt x="13680435" y="342900"/>
                  </a:moveTo>
                  <a:lnTo>
                    <a:pt x="13676425" y="342900"/>
                  </a:lnTo>
                  <a:lnTo>
                    <a:pt x="13679934" y="355600"/>
                  </a:lnTo>
                  <a:lnTo>
                    <a:pt x="13680237" y="355600"/>
                  </a:lnTo>
                  <a:lnTo>
                    <a:pt x="13680725" y="343769"/>
                  </a:lnTo>
                  <a:lnTo>
                    <a:pt x="13680435" y="342900"/>
                  </a:lnTo>
                  <a:close/>
                </a:path>
                <a:path w="13808710" h="2324100">
                  <a:moveTo>
                    <a:pt x="13680872" y="344211"/>
                  </a:moveTo>
                  <a:lnTo>
                    <a:pt x="13681839" y="355600"/>
                  </a:lnTo>
                  <a:lnTo>
                    <a:pt x="13684671" y="355600"/>
                  </a:lnTo>
                  <a:lnTo>
                    <a:pt x="13680872" y="344211"/>
                  </a:lnTo>
                  <a:close/>
                </a:path>
                <a:path w="13808710" h="2324100">
                  <a:moveTo>
                    <a:pt x="13690008" y="342900"/>
                  </a:moveTo>
                  <a:lnTo>
                    <a:pt x="13688049" y="342900"/>
                  </a:lnTo>
                  <a:lnTo>
                    <a:pt x="13692138" y="355600"/>
                  </a:lnTo>
                  <a:lnTo>
                    <a:pt x="13690008" y="342900"/>
                  </a:lnTo>
                  <a:close/>
                </a:path>
                <a:path w="13808710" h="2324100">
                  <a:moveTo>
                    <a:pt x="13680761" y="342900"/>
                  </a:moveTo>
                  <a:lnTo>
                    <a:pt x="13680725" y="343769"/>
                  </a:lnTo>
                  <a:lnTo>
                    <a:pt x="13680872" y="344211"/>
                  </a:lnTo>
                  <a:lnTo>
                    <a:pt x="13680761" y="342900"/>
                  </a:lnTo>
                  <a:close/>
                </a:path>
                <a:path w="13808710" h="2324100">
                  <a:moveTo>
                    <a:pt x="140254" y="279400"/>
                  </a:moveTo>
                  <a:lnTo>
                    <a:pt x="89882" y="279400"/>
                  </a:lnTo>
                  <a:lnTo>
                    <a:pt x="83294" y="292100"/>
                  </a:lnTo>
                  <a:lnTo>
                    <a:pt x="78034" y="317500"/>
                  </a:lnTo>
                  <a:lnTo>
                    <a:pt x="92238" y="317500"/>
                  </a:lnTo>
                  <a:lnTo>
                    <a:pt x="82275" y="342900"/>
                  </a:lnTo>
                  <a:lnTo>
                    <a:pt x="119022" y="342900"/>
                  </a:lnTo>
                  <a:lnTo>
                    <a:pt x="127219" y="336030"/>
                  </a:lnTo>
                  <a:lnTo>
                    <a:pt x="126398" y="330200"/>
                  </a:lnTo>
                  <a:lnTo>
                    <a:pt x="133024" y="330200"/>
                  </a:lnTo>
                  <a:lnTo>
                    <a:pt x="126737" y="317500"/>
                  </a:lnTo>
                  <a:lnTo>
                    <a:pt x="126490" y="304800"/>
                  </a:lnTo>
                  <a:lnTo>
                    <a:pt x="144331" y="304800"/>
                  </a:lnTo>
                  <a:lnTo>
                    <a:pt x="151305" y="292100"/>
                  </a:lnTo>
                  <a:lnTo>
                    <a:pt x="134715" y="292100"/>
                  </a:lnTo>
                  <a:lnTo>
                    <a:pt x="140254" y="279400"/>
                  </a:lnTo>
                  <a:close/>
                </a:path>
                <a:path w="13808710" h="2324100">
                  <a:moveTo>
                    <a:pt x="129523" y="334099"/>
                  </a:moveTo>
                  <a:lnTo>
                    <a:pt x="127219" y="336030"/>
                  </a:lnTo>
                  <a:lnTo>
                    <a:pt x="128186" y="342900"/>
                  </a:lnTo>
                  <a:lnTo>
                    <a:pt x="129523" y="334099"/>
                  </a:lnTo>
                  <a:close/>
                </a:path>
                <a:path w="13808710" h="2324100">
                  <a:moveTo>
                    <a:pt x="134176" y="330200"/>
                  </a:moveTo>
                  <a:lnTo>
                    <a:pt x="130116" y="330200"/>
                  </a:lnTo>
                  <a:lnTo>
                    <a:pt x="129523" y="334099"/>
                  </a:lnTo>
                  <a:lnTo>
                    <a:pt x="134176" y="330200"/>
                  </a:lnTo>
                  <a:close/>
                </a:path>
                <a:path w="13808710" h="2324100">
                  <a:moveTo>
                    <a:pt x="144331" y="304800"/>
                  </a:moveTo>
                  <a:lnTo>
                    <a:pt x="133904" y="304800"/>
                  </a:lnTo>
                  <a:lnTo>
                    <a:pt x="135807" y="317500"/>
                  </a:lnTo>
                  <a:lnTo>
                    <a:pt x="137358" y="317500"/>
                  </a:lnTo>
                  <a:lnTo>
                    <a:pt x="144331" y="304800"/>
                  </a:lnTo>
                  <a:close/>
                </a:path>
                <a:path w="13808710" h="2324100">
                  <a:moveTo>
                    <a:pt x="13705200" y="254000"/>
                  </a:moveTo>
                  <a:lnTo>
                    <a:pt x="13643044" y="254000"/>
                  </a:lnTo>
                  <a:lnTo>
                    <a:pt x="13655734" y="266700"/>
                  </a:lnTo>
                  <a:lnTo>
                    <a:pt x="13649956" y="279400"/>
                  </a:lnTo>
                  <a:lnTo>
                    <a:pt x="13656646" y="292100"/>
                  </a:lnTo>
                  <a:lnTo>
                    <a:pt x="13673137" y="304800"/>
                  </a:lnTo>
                  <a:lnTo>
                    <a:pt x="13694861" y="304800"/>
                  </a:lnTo>
                  <a:lnTo>
                    <a:pt x="13684405" y="292100"/>
                  </a:lnTo>
                  <a:lnTo>
                    <a:pt x="13666196" y="292100"/>
                  </a:lnTo>
                  <a:lnTo>
                    <a:pt x="13659344" y="279400"/>
                  </a:lnTo>
                  <a:lnTo>
                    <a:pt x="13718494" y="279400"/>
                  </a:lnTo>
                  <a:lnTo>
                    <a:pt x="13716281" y="266700"/>
                  </a:lnTo>
                  <a:lnTo>
                    <a:pt x="13705200" y="254000"/>
                  </a:lnTo>
                  <a:close/>
                </a:path>
                <a:path w="13808710" h="2324100">
                  <a:moveTo>
                    <a:pt x="13718494" y="279400"/>
                  </a:moveTo>
                  <a:lnTo>
                    <a:pt x="13677584" y="279400"/>
                  </a:lnTo>
                  <a:lnTo>
                    <a:pt x="13695117" y="292100"/>
                  </a:lnTo>
                  <a:lnTo>
                    <a:pt x="13700748" y="304800"/>
                  </a:lnTo>
                  <a:lnTo>
                    <a:pt x="13713043" y="304800"/>
                  </a:lnTo>
                  <a:lnTo>
                    <a:pt x="13716021" y="292100"/>
                  </a:lnTo>
                  <a:lnTo>
                    <a:pt x="13718494" y="279400"/>
                  </a:lnTo>
                  <a:close/>
                </a:path>
                <a:path w="13808710" h="2324100">
                  <a:moveTo>
                    <a:pt x="83789" y="279400"/>
                  </a:moveTo>
                  <a:lnTo>
                    <a:pt x="82809" y="279400"/>
                  </a:lnTo>
                  <a:lnTo>
                    <a:pt x="79496" y="292100"/>
                  </a:lnTo>
                  <a:lnTo>
                    <a:pt x="83789" y="279400"/>
                  </a:lnTo>
                  <a:close/>
                </a:path>
                <a:path w="13808710" h="2324100">
                  <a:moveTo>
                    <a:pt x="156449" y="279400"/>
                  </a:moveTo>
                  <a:lnTo>
                    <a:pt x="147637" y="279400"/>
                  </a:lnTo>
                  <a:lnTo>
                    <a:pt x="143943" y="292100"/>
                  </a:lnTo>
                  <a:lnTo>
                    <a:pt x="151305" y="292100"/>
                  </a:lnTo>
                  <a:lnTo>
                    <a:pt x="156449" y="279400"/>
                  </a:lnTo>
                  <a:close/>
                </a:path>
                <a:path w="13808710" h="2324100">
                  <a:moveTo>
                    <a:pt x="13676329" y="279400"/>
                  </a:moveTo>
                  <a:lnTo>
                    <a:pt x="13666730" y="279400"/>
                  </a:lnTo>
                  <a:lnTo>
                    <a:pt x="13673315" y="292100"/>
                  </a:lnTo>
                  <a:lnTo>
                    <a:pt x="13684405" y="292100"/>
                  </a:lnTo>
                  <a:lnTo>
                    <a:pt x="13676329" y="279400"/>
                  </a:lnTo>
                  <a:close/>
                </a:path>
                <a:path w="13808710" h="2324100">
                  <a:moveTo>
                    <a:pt x="94784" y="266700"/>
                  </a:moveTo>
                  <a:lnTo>
                    <a:pt x="88082" y="266700"/>
                  </a:lnTo>
                  <a:lnTo>
                    <a:pt x="83789" y="279400"/>
                  </a:lnTo>
                  <a:lnTo>
                    <a:pt x="94470" y="279400"/>
                  </a:lnTo>
                  <a:lnTo>
                    <a:pt x="94784" y="266700"/>
                  </a:lnTo>
                  <a:close/>
                </a:path>
                <a:path w="13808710" h="2324100">
                  <a:moveTo>
                    <a:pt x="153429" y="266700"/>
                  </a:moveTo>
                  <a:lnTo>
                    <a:pt x="100862" y="266700"/>
                  </a:lnTo>
                  <a:lnTo>
                    <a:pt x="94470" y="279400"/>
                  </a:lnTo>
                  <a:lnTo>
                    <a:pt x="151805" y="279400"/>
                  </a:lnTo>
                  <a:lnTo>
                    <a:pt x="153429" y="266700"/>
                  </a:lnTo>
                  <a:close/>
                </a:path>
                <a:path w="13808710" h="2324100">
                  <a:moveTo>
                    <a:pt x="166120" y="266700"/>
                  </a:moveTo>
                  <a:lnTo>
                    <a:pt x="157547" y="266700"/>
                  </a:lnTo>
                  <a:lnTo>
                    <a:pt x="151805" y="279400"/>
                  </a:lnTo>
                  <a:lnTo>
                    <a:pt x="166811" y="279400"/>
                  </a:lnTo>
                  <a:lnTo>
                    <a:pt x="166120" y="266700"/>
                  </a:lnTo>
                  <a:close/>
                </a:path>
                <a:path w="13808710" h="2324100">
                  <a:moveTo>
                    <a:pt x="170015" y="254000"/>
                  </a:moveTo>
                  <a:lnTo>
                    <a:pt x="103447" y="254000"/>
                  </a:lnTo>
                  <a:lnTo>
                    <a:pt x="96369" y="266700"/>
                  </a:lnTo>
                  <a:lnTo>
                    <a:pt x="171418" y="266700"/>
                  </a:lnTo>
                  <a:lnTo>
                    <a:pt x="170015" y="254000"/>
                  </a:lnTo>
                  <a:close/>
                </a:path>
                <a:path w="13808710" h="2324100">
                  <a:moveTo>
                    <a:pt x="179482" y="254000"/>
                  </a:moveTo>
                  <a:lnTo>
                    <a:pt x="174557" y="254000"/>
                  </a:lnTo>
                  <a:lnTo>
                    <a:pt x="171418" y="266700"/>
                  </a:lnTo>
                  <a:lnTo>
                    <a:pt x="175184" y="266700"/>
                  </a:lnTo>
                  <a:lnTo>
                    <a:pt x="179482" y="254000"/>
                  </a:lnTo>
                  <a:close/>
                </a:path>
                <a:path w="13808710" h="2324100">
                  <a:moveTo>
                    <a:pt x="142299" y="228600"/>
                  </a:moveTo>
                  <a:lnTo>
                    <a:pt x="137222" y="228600"/>
                  </a:lnTo>
                  <a:lnTo>
                    <a:pt x="140588" y="241300"/>
                  </a:lnTo>
                  <a:lnTo>
                    <a:pt x="109423" y="241300"/>
                  </a:lnTo>
                  <a:lnTo>
                    <a:pt x="108401" y="254000"/>
                  </a:lnTo>
                  <a:lnTo>
                    <a:pt x="165636" y="254000"/>
                  </a:lnTo>
                  <a:lnTo>
                    <a:pt x="154940" y="241300"/>
                  </a:lnTo>
                  <a:lnTo>
                    <a:pt x="142299" y="228600"/>
                  </a:lnTo>
                  <a:close/>
                </a:path>
                <a:path w="13808710" h="2324100">
                  <a:moveTo>
                    <a:pt x="208915" y="203200"/>
                  </a:moveTo>
                  <a:lnTo>
                    <a:pt x="143385" y="203200"/>
                  </a:lnTo>
                  <a:lnTo>
                    <a:pt x="140762" y="215900"/>
                  </a:lnTo>
                  <a:lnTo>
                    <a:pt x="137641" y="228600"/>
                  </a:lnTo>
                  <a:lnTo>
                    <a:pt x="142299" y="228600"/>
                  </a:lnTo>
                  <a:lnTo>
                    <a:pt x="154940" y="241300"/>
                  </a:lnTo>
                  <a:lnTo>
                    <a:pt x="155767" y="241300"/>
                  </a:lnTo>
                  <a:lnTo>
                    <a:pt x="166462" y="254000"/>
                  </a:lnTo>
                  <a:lnTo>
                    <a:pt x="183360" y="241300"/>
                  </a:lnTo>
                  <a:lnTo>
                    <a:pt x="208915" y="203200"/>
                  </a:lnTo>
                  <a:close/>
                </a:path>
                <a:path w="13808710" h="2324100">
                  <a:moveTo>
                    <a:pt x="13620019" y="241300"/>
                  </a:moveTo>
                  <a:lnTo>
                    <a:pt x="13618932" y="241300"/>
                  </a:lnTo>
                  <a:lnTo>
                    <a:pt x="13622421" y="254000"/>
                  </a:lnTo>
                  <a:lnTo>
                    <a:pt x="13620019" y="241300"/>
                  </a:lnTo>
                  <a:close/>
                </a:path>
                <a:path w="13808710" h="2324100">
                  <a:moveTo>
                    <a:pt x="13636658" y="177800"/>
                  </a:moveTo>
                  <a:lnTo>
                    <a:pt x="13619267" y="177800"/>
                  </a:lnTo>
                  <a:lnTo>
                    <a:pt x="13609491" y="190500"/>
                  </a:lnTo>
                  <a:lnTo>
                    <a:pt x="13597280" y="203200"/>
                  </a:lnTo>
                  <a:lnTo>
                    <a:pt x="13596864" y="203826"/>
                  </a:lnTo>
                  <a:lnTo>
                    <a:pt x="13603136" y="215900"/>
                  </a:lnTo>
                  <a:lnTo>
                    <a:pt x="13635286" y="254000"/>
                  </a:lnTo>
                  <a:lnTo>
                    <a:pt x="13686688" y="254000"/>
                  </a:lnTo>
                  <a:lnTo>
                    <a:pt x="13693897" y="241300"/>
                  </a:lnTo>
                  <a:lnTo>
                    <a:pt x="13677544" y="241300"/>
                  </a:lnTo>
                  <a:lnTo>
                    <a:pt x="13678953" y="228600"/>
                  </a:lnTo>
                  <a:lnTo>
                    <a:pt x="13679198" y="215900"/>
                  </a:lnTo>
                  <a:lnTo>
                    <a:pt x="13652098" y="203200"/>
                  </a:lnTo>
                  <a:lnTo>
                    <a:pt x="13651183" y="190500"/>
                  </a:lnTo>
                  <a:lnTo>
                    <a:pt x="13649613" y="190500"/>
                  </a:lnTo>
                  <a:lnTo>
                    <a:pt x="13636658" y="177800"/>
                  </a:lnTo>
                  <a:close/>
                </a:path>
                <a:path w="13808710" h="2324100">
                  <a:moveTo>
                    <a:pt x="13700713" y="241300"/>
                  </a:moveTo>
                  <a:lnTo>
                    <a:pt x="13693897" y="241300"/>
                  </a:lnTo>
                  <a:lnTo>
                    <a:pt x="13694973" y="254000"/>
                  </a:lnTo>
                  <a:lnTo>
                    <a:pt x="13704927" y="254000"/>
                  </a:lnTo>
                  <a:lnTo>
                    <a:pt x="13700713" y="241300"/>
                  </a:lnTo>
                  <a:close/>
                </a:path>
                <a:path w="13808710" h="2324100">
                  <a:moveTo>
                    <a:pt x="137222" y="228600"/>
                  </a:moveTo>
                  <a:lnTo>
                    <a:pt x="115135" y="228600"/>
                  </a:lnTo>
                  <a:lnTo>
                    <a:pt x="111202" y="241300"/>
                  </a:lnTo>
                  <a:lnTo>
                    <a:pt x="140588" y="241300"/>
                  </a:lnTo>
                  <a:lnTo>
                    <a:pt x="137222" y="228600"/>
                  </a:lnTo>
                  <a:close/>
                </a:path>
                <a:path w="13808710" h="2324100">
                  <a:moveTo>
                    <a:pt x="212457" y="215900"/>
                  </a:moveTo>
                  <a:lnTo>
                    <a:pt x="204860" y="228600"/>
                  </a:lnTo>
                  <a:lnTo>
                    <a:pt x="208818" y="228600"/>
                  </a:lnTo>
                  <a:lnTo>
                    <a:pt x="212457" y="215900"/>
                  </a:lnTo>
                  <a:close/>
                </a:path>
                <a:path w="13808710" h="2324100">
                  <a:moveTo>
                    <a:pt x="213023" y="209899"/>
                  </a:moveTo>
                  <a:lnTo>
                    <a:pt x="209843" y="215900"/>
                  </a:lnTo>
                  <a:lnTo>
                    <a:pt x="216633" y="215900"/>
                  </a:lnTo>
                  <a:lnTo>
                    <a:pt x="213023" y="209899"/>
                  </a:lnTo>
                  <a:close/>
                </a:path>
                <a:path w="13808710" h="2324100">
                  <a:moveTo>
                    <a:pt x="13586060" y="203200"/>
                  </a:moveTo>
                  <a:lnTo>
                    <a:pt x="13581111" y="203200"/>
                  </a:lnTo>
                  <a:lnTo>
                    <a:pt x="13580743" y="215900"/>
                  </a:lnTo>
                  <a:lnTo>
                    <a:pt x="13588837" y="215900"/>
                  </a:lnTo>
                  <a:lnTo>
                    <a:pt x="13590103" y="213995"/>
                  </a:lnTo>
                  <a:lnTo>
                    <a:pt x="13586060" y="203200"/>
                  </a:lnTo>
                  <a:close/>
                </a:path>
                <a:path w="13808710" h="2324100">
                  <a:moveTo>
                    <a:pt x="13590696" y="213103"/>
                  </a:moveTo>
                  <a:lnTo>
                    <a:pt x="13590103" y="213995"/>
                  </a:lnTo>
                  <a:lnTo>
                    <a:pt x="13590816" y="215900"/>
                  </a:lnTo>
                  <a:lnTo>
                    <a:pt x="13590696" y="213103"/>
                  </a:lnTo>
                  <a:close/>
                </a:path>
                <a:path w="13808710" h="2324100">
                  <a:moveTo>
                    <a:pt x="13602624" y="190500"/>
                  </a:moveTo>
                  <a:lnTo>
                    <a:pt x="13573957" y="190500"/>
                  </a:lnTo>
                  <a:lnTo>
                    <a:pt x="13573832" y="203200"/>
                  </a:lnTo>
                  <a:lnTo>
                    <a:pt x="13590271" y="203200"/>
                  </a:lnTo>
                  <a:lnTo>
                    <a:pt x="13590696" y="213103"/>
                  </a:lnTo>
                  <a:lnTo>
                    <a:pt x="13596864" y="203826"/>
                  </a:lnTo>
                  <a:lnTo>
                    <a:pt x="13596538" y="203200"/>
                  </a:lnTo>
                  <a:lnTo>
                    <a:pt x="13602624" y="190500"/>
                  </a:lnTo>
                  <a:close/>
                </a:path>
                <a:path w="13808710" h="2324100">
                  <a:moveTo>
                    <a:pt x="247704" y="165100"/>
                  </a:moveTo>
                  <a:lnTo>
                    <a:pt x="170934" y="165100"/>
                  </a:lnTo>
                  <a:lnTo>
                    <a:pt x="166311" y="190500"/>
                  </a:lnTo>
                  <a:lnTo>
                    <a:pt x="154973" y="203200"/>
                  </a:lnTo>
                  <a:lnTo>
                    <a:pt x="208992" y="203200"/>
                  </a:lnTo>
                  <a:lnTo>
                    <a:pt x="213023" y="209899"/>
                  </a:lnTo>
                  <a:lnTo>
                    <a:pt x="216573" y="203200"/>
                  </a:lnTo>
                  <a:lnTo>
                    <a:pt x="229609" y="190500"/>
                  </a:lnTo>
                  <a:lnTo>
                    <a:pt x="239091" y="190500"/>
                  </a:lnTo>
                  <a:lnTo>
                    <a:pt x="250656" y="177800"/>
                  </a:lnTo>
                  <a:lnTo>
                    <a:pt x="241237" y="177800"/>
                  </a:lnTo>
                  <a:lnTo>
                    <a:pt x="247704" y="165100"/>
                  </a:lnTo>
                  <a:close/>
                </a:path>
                <a:path w="13808710" h="2324100">
                  <a:moveTo>
                    <a:pt x="13619458" y="152400"/>
                  </a:moveTo>
                  <a:lnTo>
                    <a:pt x="13543320" y="152400"/>
                  </a:lnTo>
                  <a:lnTo>
                    <a:pt x="13546373" y="165100"/>
                  </a:lnTo>
                  <a:lnTo>
                    <a:pt x="13556599" y="165100"/>
                  </a:lnTo>
                  <a:lnTo>
                    <a:pt x="13564551" y="177800"/>
                  </a:lnTo>
                  <a:lnTo>
                    <a:pt x="13610147" y="177800"/>
                  </a:lnTo>
                  <a:lnTo>
                    <a:pt x="13608522" y="190500"/>
                  </a:lnTo>
                  <a:lnTo>
                    <a:pt x="13602624" y="190500"/>
                  </a:lnTo>
                  <a:lnTo>
                    <a:pt x="13596538" y="203200"/>
                  </a:lnTo>
                  <a:lnTo>
                    <a:pt x="13596864" y="203826"/>
                  </a:lnTo>
                  <a:lnTo>
                    <a:pt x="13597280" y="203200"/>
                  </a:lnTo>
                  <a:lnTo>
                    <a:pt x="13609491" y="190500"/>
                  </a:lnTo>
                  <a:lnTo>
                    <a:pt x="13619267" y="177800"/>
                  </a:lnTo>
                  <a:lnTo>
                    <a:pt x="13620407" y="165100"/>
                  </a:lnTo>
                  <a:lnTo>
                    <a:pt x="13619458" y="152400"/>
                  </a:lnTo>
                  <a:close/>
                </a:path>
                <a:path w="13808710" h="2324100">
                  <a:moveTo>
                    <a:pt x="13567278" y="190500"/>
                  </a:moveTo>
                  <a:lnTo>
                    <a:pt x="13566220" y="203200"/>
                  </a:lnTo>
                  <a:lnTo>
                    <a:pt x="13573131" y="203200"/>
                  </a:lnTo>
                  <a:lnTo>
                    <a:pt x="13567278" y="190500"/>
                  </a:lnTo>
                  <a:close/>
                </a:path>
                <a:path w="13808710" h="2324100">
                  <a:moveTo>
                    <a:pt x="13556599" y="165100"/>
                  </a:moveTo>
                  <a:lnTo>
                    <a:pt x="13534608" y="165100"/>
                  </a:lnTo>
                  <a:lnTo>
                    <a:pt x="13557578" y="190500"/>
                  </a:lnTo>
                  <a:lnTo>
                    <a:pt x="13608522" y="190500"/>
                  </a:lnTo>
                  <a:lnTo>
                    <a:pt x="13610147" y="177800"/>
                  </a:lnTo>
                  <a:lnTo>
                    <a:pt x="13552304" y="177800"/>
                  </a:lnTo>
                  <a:lnTo>
                    <a:pt x="13556599" y="165100"/>
                  </a:lnTo>
                  <a:close/>
                </a:path>
                <a:path w="13808710" h="2324100">
                  <a:moveTo>
                    <a:pt x="289234" y="139700"/>
                  </a:moveTo>
                  <a:lnTo>
                    <a:pt x="260205" y="139700"/>
                  </a:lnTo>
                  <a:lnTo>
                    <a:pt x="234468" y="165100"/>
                  </a:lnTo>
                  <a:lnTo>
                    <a:pt x="247704" y="165100"/>
                  </a:lnTo>
                  <a:lnTo>
                    <a:pt x="246259" y="177800"/>
                  </a:lnTo>
                  <a:lnTo>
                    <a:pt x="250656" y="177800"/>
                  </a:lnTo>
                  <a:lnTo>
                    <a:pt x="257740" y="165100"/>
                  </a:lnTo>
                  <a:lnTo>
                    <a:pt x="263624" y="152400"/>
                  </a:lnTo>
                  <a:lnTo>
                    <a:pt x="282641" y="152400"/>
                  </a:lnTo>
                  <a:lnTo>
                    <a:pt x="289234" y="139700"/>
                  </a:lnTo>
                  <a:close/>
                </a:path>
                <a:path w="13808710" h="2324100">
                  <a:moveTo>
                    <a:pt x="247577" y="139700"/>
                  </a:moveTo>
                  <a:lnTo>
                    <a:pt x="197925" y="139700"/>
                  </a:lnTo>
                  <a:lnTo>
                    <a:pt x="190108" y="152400"/>
                  </a:lnTo>
                  <a:lnTo>
                    <a:pt x="190302" y="152400"/>
                  </a:lnTo>
                  <a:lnTo>
                    <a:pt x="192138" y="165100"/>
                  </a:lnTo>
                  <a:lnTo>
                    <a:pt x="231341" y="165100"/>
                  </a:lnTo>
                  <a:lnTo>
                    <a:pt x="247577" y="139700"/>
                  </a:lnTo>
                  <a:close/>
                </a:path>
                <a:path w="13808710" h="2324100">
                  <a:moveTo>
                    <a:pt x="269542" y="152400"/>
                  </a:moveTo>
                  <a:lnTo>
                    <a:pt x="263624" y="152400"/>
                  </a:lnTo>
                  <a:lnTo>
                    <a:pt x="271587" y="165100"/>
                  </a:lnTo>
                  <a:lnTo>
                    <a:pt x="272918" y="165100"/>
                  </a:lnTo>
                  <a:lnTo>
                    <a:pt x="269542" y="152400"/>
                  </a:lnTo>
                  <a:close/>
                </a:path>
                <a:path w="13808710" h="2324100">
                  <a:moveTo>
                    <a:pt x="290208" y="152400"/>
                  </a:moveTo>
                  <a:lnTo>
                    <a:pt x="277637" y="152400"/>
                  </a:lnTo>
                  <a:lnTo>
                    <a:pt x="272918" y="165100"/>
                  </a:lnTo>
                  <a:lnTo>
                    <a:pt x="289904" y="165100"/>
                  </a:lnTo>
                  <a:lnTo>
                    <a:pt x="290208" y="152400"/>
                  </a:lnTo>
                  <a:close/>
                </a:path>
                <a:path w="13808710" h="2324100">
                  <a:moveTo>
                    <a:pt x="306923" y="152400"/>
                  </a:moveTo>
                  <a:lnTo>
                    <a:pt x="300577" y="152400"/>
                  </a:lnTo>
                  <a:lnTo>
                    <a:pt x="299430" y="165100"/>
                  </a:lnTo>
                  <a:lnTo>
                    <a:pt x="306923" y="152400"/>
                  </a:lnTo>
                  <a:close/>
                </a:path>
                <a:path w="13808710" h="2324100">
                  <a:moveTo>
                    <a:pt x="13510682" y="152400"/>
                  </a:moveTo>
                  <a:lnTo>
                    <a:pt x="13504557" y="152400"/>
                  </a:lnTo>
                  <a:lnTo>
                    <a:pt x="13514763" y="165100"/>
                  </a:lnTo>
                  <a:lnTo>
                    <a:pt x="13515047" y="165100"/>
                  </a:lnTo>
                  <a:lnTo>
                    <a:pt x="13510682" y="152400"/>
                  </a:lnTo>
                  <a:close/>
                </a:path>
                <a:path w="13808710" h="2324100">
                  <a:moveTo>
                    <a:pt x="13532183" y="152400"/>
                  </a:moveTo>
                  <a:lnTo>
                    <a:pt x="13519556" y="152400"/>
                  </a:lnTo>
                  <a:lnTo>
                    <a:pt x="13515047" y="165100"/>
                  </a:lnTo>
                  <a:lnTo>
                    <a:pt x="13523318" y="165100"/>
                  </a:lnTo>
                  <a:lnTo>
                    <a:pt x="13532183" y="152400"/>
                  </a:lnTo>
                  <a:close/>
                </a:path>
                <a:path w="13808710" h="2324100">
                  <a:moveTo>
                    <a:pt x="306900" y="139700"/>
                  </a:moveTo>
                  <a:lnTo>
                    <a:pt x="300226" y="139700"/>
                  </a:lnTo>
                  <a:lnTo>
                    <a:pt x="294496" y="152400"/>
                  </a:lnTo>
                  <a:lnTo>
                    <a:pt x="302115" y="152400"/>
                  </a:lnTo>
                  <a:lnTo>
                    <a:pt x="306900" y="139700"/>
                  </a:lnTo>
                  <a:close/>
                </a:path>
                <a:path w="13808710" h="2324100">
                  <a:moveTo>
                    <a:pt x="13578152" y="127000"/>
                  </a:moveTo>
                  <a:lnTo>
                    <a:pt x="13488506" y="127000"/>
                  </a:lnTo>
                  <a:lnTo>
                    <a:pt x="13513872" y="152400"/>
                  </a:lnTo>
                  <a:lnTo>
                    <a:pt x="13607481" y="152400"/>
                  </a:lnTo>
                  <a:lnTo>
                    <a:pt x="13601633" y="139700"/>
                  </a:lnTo>
                  <a:lnTo>
                    <a:pt x="13583288" y="139700"/>
                  </a:lnTo>
                  <a:lnTo>
                    <a:pt x="13578152" y="127000"/>
                  </a:lnTo>
                  <a:close/>
                </a:path>
                <a:path w="13808710" h="2324100">
                  <a:moveTo>
                    <a:pt x="321146" y="127000"/>
                  </a:moveTo>
                  <a:lnTo>
                    <a:pt x="218931" y="127000"/>
                  </a:lnTo>
                  <a:lnTo>
                    <a:pt x="211317" y="139700"/>
                  </a:lnTo>
                  <a:lnTo>
                    <a:pt x="317716" y="139700"/>
                  </a:lnTo>
                  <a:lnTo>
                    <a:pt x="321146" y="127000"/>
                  </a:lnTo>
                  <a:close/>
                </a:path>
                <a:path w="13808710" h="2324100">
                  <a:moveTo>
                    <a:pt x="328183" y="127000"/>
                  </a:moveTo>
                  <a:lnTo>
                    <a:pt x="322804" y="139700"/>
                  </a:lnTo>
                  <a:lnTo>
                    <a:pt x="324261" y="139700"/>
                  </a:lnTo>
                  <a:lnTo>
                    <a:pt x="328183" y="127000"/>
                  </a:lnTo>
                  <a:close/>
                </a:path>
                <a:path w="13808710" h="2324100">
                  <a:moveTo>
                    <a:pt x="13590926" y="127000"/>
                  </a:moveTo>
                  <a:lnTo>
                    <a:pt x="13582997" y="127000"/>
                  </a:lnTo>
                  <a:lnTo>
                    <a:pt x="13587988" y="139700"/>
                  </a:lnTo>
                  <a:lnTo>
                    <a:pt x="13596567" y="139700"/>
                  </a:lnTo>
                  <a:lnTo>
                    <a:pt x="13590926" y="127000"/>
                  </a:lnTo>
                  <a:close/>
                </a:path>
                <a:path w="13808710" h="2324100">
                  <a:moveTo>
                    <a:pt x="312916" y="63500"/>
                  </a:moveTo>
                  <a:lnTo>
                    <a:pt x="309979" y="76200"/>
                  </a:lnTo>
                  <a:lnTo>
                    <a:pt x="302316" y="88900"/>
                  </a:lnTo>
                  <a:lnTo>
                    <a:pt x="264987" y="88900"/>
                  </a:lnTo>
                  <a:lnTo>
                    <a:pt x="256871" y="101600"/>
                  </a:lnTo>
                  <a:lnTo>
                    <a:pt x="255283" y="114300"/>
                  </a:lnTo>
                  <a:lnTo>
                    <a:pt x="252988" y="127000"/>
                  </a:lnTo>
                  <a:lnTo>
                    <a:pt x="331712" y="127000"/>
                  </a:lnTo>
                  <a:lnTo>
                    <a:pt x="335123" y="114300"/>
                  </a:lnTo>
                  <a:lnTo>
                    <a:pt x="365777" y="114300"/>
                  </a:lnTo>
                  <a:lnTo>
                    <a:pt x="362501" y="101600"/>
                  </a:lnTo>
                  <a:lnTo>
                    <a:pt x="389438" y="101600"/>
                  </a:lnTo>
                  <a:lnTo>
                    <a:pt x="389055" y="88900"/>
                  </a:lnTo>
                  <a:lnTo>
                    <a:pt x="394648" y="76200"/>
                  </a:lnTo>
                  <a:lnTo>
                    <a:pt x="314187" y="76200"/>
                  </a:lnTo>
                  <a:lnTo>
                    <a:pt x="312916" y="63500"/>
                  </a:lnTo>
                  <a:close/>
                </a:path>
                <a:path w="13808710" h="2324100">
                  <a:moveTo>
                    <a:pt x="382598" y="101600"/>
                  </a:moveTo>
                  <a:lnTo>
                    <a:pt x="369486" y="101600"/>
                  </a:lnTo>
                  <a:lnTo>
                    <a:pt x="365777" y="114300"/>
                  </a:lnTo>
                  <a:lnTo>
                    <a:pt x="368991" y="114300"/>
                  </a:lnTo>
                  <a:lnTo>
                    <a:pt x="371528" y="127000"/>
                  </a:lnTo>
                  <a:lnTo>
                    <a:pt x="377218" y="114300"/>
                  </a:lnTo>
                  <a:lnTo>
                    <a:pt x="382598" y="101600"/>
                  </a:lnTo>
                  <a:close/>
                </a:path>
                <a:path w="13808710" h="2324100">
                  <a:moveTo>
                    <a:pt x="13431057" y="114300"/>
                  </a:moveTo>
                  <a:lnTo>
                    <a:pt x="13427868" y="114300"/>
                  </a:lnTo>
                  <a:lnTo>
                    <a:pt x="13433352" y="127000"/>
                  </a:lnTo>
                  <a:lnTo>
                    <a:pt x="13431057" y="114300"/>
                  </a:lnTo>
                  <a:close/>
                </a:path>
                <a:path w="13808710" h="2324100">
                  <a:moveTo>
                    <a:pt x="13472819" y="114300"/>
                  </a:moveTo>
                  <a:lnTo>
                    <a:pt x="13475002" y="127000"/>
                  </a:lnTo>
                  <a:lnTo>
                    <a:pt x="13479741" y="127000"/>
                  </a:lnTo>
                  <a:lnTo>
                    <a:pt x="13472819" y="114300"/>
                  </a:lnTo>
                  <a:close/>
                </a:path>
                <a:path w="13808710" h="2324100">
                  <a:moveTo>
                    <a:pt x="13518525" y="114300"/>
                  </a:moveTo>
                  <a:lnTo>
                    <a:pt x="13478626" y="114300"/>
                  </a:lnTo>
                  <a:lnTo>
                    <a:pt x="13497520" y="127000"/>
                  </a:lnTo>
                  <a:lnTo>
                    <a:pt x="13542217" y="127000"/>
                  </a:lnTo>
                  <a:lnTo>
                    <a:pt x="13518525" y="114300"/>
                  </a:lnTo>
                  <a:close/>
                </a:path>
                <a:path w="13808710" h="2324100">
                  <a:moveTo>
                    <a:pt x="13558000" y="114300"/>
                  </a:moveTo>
                  <a:lnTo>
                    <a:pt x="13542285" y="114300"/>
                  </a:lnTo>
                  <a:lnTo>
                    <a:pt x="13542217" y="127000"/>
                  </a:lnTo>
                  <a:lnTo>
                    <a:pt x="13570269" y="127000"/>
                  </a:lnTo>
                  <a:lnTo>
                    <a:pt x="13558000" y="114300"/>
                  </a:lnTo>
                  <a:close/>
                </a:path>
                <a:path w="13808710" h="2324100">
                  <a:moveTo>
                    <a:pt x="13571819" y="117595"/>
                  </a:moveTo>
                  <a:lnTo>
                    <a:pt x="13573343" y="127000"/>
                  </a:lnTo>
                  <a:lnTo>
                    <a:pt x="13582270" y="127000"/>
                  </a:lnTo>
                  <a:lnTo>
                    <a:pt x="13571819" y="117595"/>
                  </a:lnTo>
                  <a:close/>
                </a:path>
                <a:path w="13808710" h="2324100">
                  <a:moveTo>
                    <a:pt x="13571285" y="114300"/>
                  </a:moveTo>
                  <a:lnTo>
                    <a:pt x="13568157" y="114300"/>
                  </a:lnTo>
                  <a:lnTo>
                    <a:pt x="13571819" y="117595"/>
                  </a:lnTo>
                  <a:lnTo>
                    <a:pt x="13571285" y="114300"/>
                  </a:lnTo>
                  <a:close/>
                </a:path>
                <a:path w="13808710" h="2324100">
                  <a:moveTo>
                    <a:pt x="392898" y="101600"/>
                  </a:moveTo>
                  <a:lnTo>
                    <a:pt x="382598" y="101600"/>
                  </a:lnTo>
                  <a:lnTo>
                    <a:pt x="384202" y="114300"/>
                  </a:lnTo>
                  <a:lnTo>
                    <a:pt x="391818" y="114300"/>
                  </a:lnTo>
                  <a:lnTo>
                    <a:pt x="392898" y="101600"/>
                  </a:lnTo>
                  <a:close/>
                </a:path>
                <a:path w="13808710" h="2324100">
                  <a:moveTo>
                    <a:pt x="13404679" y="88900"/>
                  </a:moveTo>
                  <a:lnTo>
                    <a:pt x="13392979" y="88900"/>
                  </a:lnTo>
                  <a:lnTo>
                    <a:pt x="13390822" y="93105"/>
                  </a:lnTo>
                  <a:lnTo>
                    <a:pt x="13389591" y="101600"/>
                  </a:lnTo>
                  <a:lnTo>
                    <a:pt x="13395220" y="114300"/>
                  </a:lnTo>
                  <a:lnTo>
                    <a:pt x="13402137" y="101600"/>
                  </a:lnTo>
                  <a:lnTo>
                    <a:pt x="13404679" y="88900"/>
                  </a:lnTo>
                  <a:close/>
                </a:path>
                <a:path w="13808710" h="2324100">
                  <a:moveTo>
                    <a:pt x="13453450" y="101600"/>
                  </a:moveTo>
                  <a:lnTo>
                    <a:pt x="13414186" y="101600"/>
                  </a:lnTo>
                  <a:lnTo>
                    <a:pt x="13417372" y="114300"/>
                  </a:lnTo>
                  <a:lnTo>
                    <a:pt x="13448590" y="114300"/>
                  </a:lnTo>
                  <a:lnTo>
                    <a:pt x="13453450" y="101600"/>
                  </a:lnTo>
                  <a:close/>
                </a:path>
                <a:path w="13808710" h="2324100">
                  <a:moveTo>
                    <a:pt x="13506488" y="88900"/>
                  </a:moveTo>
                  <a:lnTo>
                    <a:pt x="13491852" y="88900"/>
                  </a:lnTo>
                  <a:lnTo>
                    <a:pt x="13492922" y="101600"/>
                  </a:lnTo>
                  <a:lnTo>
                    <a:pt x="13453450" y="101600"/>
                  </a:lnTo>
                  <a:lnTo>
                    <a:pt x="13450799" y="114300"/>
                  </a:lnTo>
                  <a:lnTo>
                    <a:pt x="13527192" y="114300"/>
                  </a:lnTo>
                  <a:lnTo>
                    <a:pt x="13516032" y="101600"/>
                  </a:lnTo>
                  <a:lnTo>
                    <a:pt x="13506488" y="88900"/>
                  </a:lnTo>
                  <a:close/>
                </a:path>
                <a:path w="13808710" h="2324100">
                  <a:moveTo>
                    <a:pt x="13541736" y="113691"/>
                  </a:moveTo>
                  <a:lnTo>
                    <a:pt x="13541668" y="114300"/>
                  </a:lnTo>
                  <a:lnTo>
                    <a:pt x="13542285" y="114300"/>
                  </a:lnTo>
                  <a:lnTo>
                    <a:pt x="13541736" y="113691"/>
                  </a:lnTo>
                  <a:close/>
                </a:path>
                <a:path w="13808710" h="2324100">
                  <a:moveTo>
                    <a:pt x="13536703" y="88900"/>
                  </a:moveTo>
                  <a:lnTo>
                    <a:pt x="13520001" y="88900"/>
                  </a:lnTo>
                  <a:lnTo>
                    <a:pt x="13530842" y="101600"/>
                  </a:lnTo>
                  <a:lnTo>
                    <a:pt x="13541736" y="113691"/>
                  </a:lnTo>
                  <a:lnTo>
                    <a:pt x="13543095" y="101600"/>
                  </a:lnTo>
                  <a:lnTo>
                    <a:pt x="13546651" y="101600"/>
                  </a:lnTo>
                  <a:lnTo>
                    <a:pt x="13536703" y="88900"/>
                  </a:lnTo>
                  <a:close/>
                </a:path>
                <a:path w="13808710" h="2324100">
                  <a:moveTo>
                    <a:pt x="397554" y="88900"/>
                  </a:moveTo>
                  <a:lnTo>
                    <a:pt x="393898" y="88900"/>
                  </a:lnTo>
                  <a:lnTo>
                    <a:pt x="391329" y="101600"/>
                  </a:lnTo>
                  <a:lnTo>
                    <a:pt x="396072" y="101600"/>
                  </a:lnTo>
                  <a:lnTo>
                    <a:pt x="397554" y="88900"/>
                  </a:lnTo>
                  <a:close/>
                </a:path>
                <a:path w="13808710" h="2324100">
                  <a:moveTo>
                    <a:pt x="451088" y="76200"/>
                  </a:moveTo>
                  <a:lnTo>
                    <a:pt x="409007" y="76200"/>
                  </a:lnTo>
                  <a:lnTo>
                    <a:pt x="406767" y="88900"/>
                  </a:lnTo>
                  <a:lnTo>
                    <a:pt x="406628" y="88900"/>
                  </a:lnTo>
                  <a:lnTo>
                    <a:pt x="407183" y="101600"/>
                  </a:lnTo>
                  <a:lnTo>
                    <a:pt x="433442" y="101600"/>
                  </a:lnTo>
                  <a:lnTo>
                    <a:pt x="434852" y="88900"/>
                  </a:lnTo>
                  <a:lnTo>
                    <a:pt x="451088" y="76200"/>
                  </a:lnTo>
                  <a:close/>
                </a:path>
                <a:path w="13808710" h="2324100">
                  <a:moveTo>
                    <a:pt x="487187" y="88900"/>
                  </a:moveTo>
                  <a:lnTo>
                    <a:pt x="473018" y="88900"/>
                  </a:lnTo>
                  <a:lnTo>
                    <a:pt x="476233" y="101600"/>
                  </a:lnTo>
                  <a:lnTo>
                    <a:pt x="487187" y="88900"/>
                  </a:lnTo>
                  <a:close/>
                </a:path>
                <a:path w="13808710" h="2324100">
                  <a:moveTo>
                    <a:pt x="13334887" y="76200"/>
                  </a:moveTo>
                  <a:lnTo>
                    <a:pt x="13321083" y="76200"/>
                  </a:lnTo>
                  <a:lnTo>
                    <a:pt x="13320029" y="88900"/>
                  </a:lnTo>
                  <a:lnTo>
                    <a:pt x="13331067" y="101600"/>
                  </a:lnTo>
                  <a:lnTo>
                    <a:pt x="13337643" y="88900"/>
                  </a:lnTo>
                  <a:lnTo>
                    <a:pt x="13339126" y="88900"/>
                  </a:lnTo>
                  <a:lnTo>
                    <a:pt x="13334887" y="76200"/>
                  </a:lnTo>
                  <a:close/>
                </a:path>
                <a:path w="13808710" h="2324100">
                  <a:moveTo>
                    <a:pt x="13376035" y="88900"/>
                  </a:moveTo>
                  <a:lnTo>
                    <a:pt x="13370011" y="88900"/>
                  </a:lnTo>
                  <a:lnTo>
                    <a:pt x="13367692" y="101600"/>
                  </a:lnTo>
                  <a:lnTo>
                    <a:pt x="13376035" y="88900"/>
                  </a:lnTo>
                  <a:close/>
                </a:path>
                <a:path w="13808710" h="2324100">
                  <a:moveTo>
                    <a:pt x="13391432" y="88900"/>
                  </a:moveTo>
                  <a:lnTo>
                    <a:pt x="13376035" y="88900"/>
                  </a:lnTo>
                  <a:lnTo>
                    <a:pt x="13375705" y="101600"/>
                  </a:lnTo>
                  <a:lnTo>
                    <a:pt x="13386466" y="101600"/>
                  </a:lnTo>
                  <a:lnTo>
                    <a:pt x="13390822" y="93105"/>
                  </a:lnTo>
                  <a:lnTo>
                    <a:pt x="13391432" y="88900"/>
                  </a:lnTo>
                  <a:close/>
                </a:path>
                <a:path w="13808710" h="2324100">
                  <a:moveTo>
                    <a:pt x="13485762" y="88900"/>
                  </a:moveTo>
                  <a:lnTo>
                    <a:pt x="13409928" y="88900"/>
                  </a:lnTo>
                  <a:lnTo>
                    <a:pt x="13424968" y="101600"/>
                  </a:lnTo>
                  <a:lnTo>
                    <a:pt x="13492922" y="101600"/>
                  </a:lnTo>
                  <a:lnTo>
                    <a:pt x="13485762" y="88900"/>
                  </a:lnTo>
                  <a:close/>
                </a:path>
                <a:path w="13808710" h="2324100">
                  <a:moveTo>
                    <a:pt x="13392979" y="88900"/>
                  </a:moveTo>
                  <a:lnTo>
                    <a:pt x="13391432" y="88900"/>
                  </a:lnTo>
                  <a:lnTo>
                    <a:pt x="13390822" y="93105"/>
                  </a:lnTo>
                  <a:lnTo>
                    <a:pt x="13392979" y="88900"/>
                  </a:lnTo>
                  <a:close/>
                </a:path>
                <a:path w="13808710" h="2324100">
                  <a:moveTo>
                    <a:pt x="407626" y="76200"/>
                  </a:moveTo>
                  <a:lnTo>
                    <a:pt x="394648" y="76200"/>
                  </a:lnTo>
                  <a:lnTo>
                    <a:pt x="402007" y="88900"/>
                  </a:lnTo>
                  <a:lnTo>
                    <a:pt x="406767" y="88900"/>
                  </a:lnTo>
                  <a:lnTo>
                    <a:pt x="407626" y="76200"/>
                  </a:lnTo>
                  <a:close/>
                </a:path>
                <a:path w="13808710" h="2324100">
                  <a:moveTo>
                    <a:pt x="468961" y="63500"/>
                  </a:moveTo>
                  <a:lnTo>
                    <a:pt x="423163" y="63500"/>
                  </a:lnTo>
                  <a:lnTo>
                    <a:pt x="425126" y="76200"/>
                  </a:lnTo>
                  <a:lnTo>
                    <a:pt x="459029" y="76200"/>
                  </a:lnTo>
                  <a:lnTo>
                    <a:pt x="462664" y="88900"/>
                  </a:lnTo>
                  <a:lnTo>
                    <a:pt x="464186" y="88900"/>
                  </a:lnTo>
                  <a:lnTo>
                    <a:pt x="465793" y="76200"/>
                  </a:lnTo>
                  <a:lnTo>
                    <a:pt x="468961" y="63500"/>
                  </a:lnTo>
                  <a:close/>
                </a:path>
                <a:path w="13808710" h="2324100">
                  <a:moveTo>
                    <a:pt x="490478" y="76200"/>
                  </a:moveTo>
                  <a:lnTo>
                    <a:pt x="480844" y="76200"/>
                  </a:lnTo>
                  <a:lnTo>
                    <a:pt x="478048" y="88900"/>
                  </a:lnTo>
                  <a:lnTo>
                    <a:pt x="485403" y="88900"/>
                  </a:lnTo>
                  <a:lnTo>
                    <a:pt x="490478" y="76200"/>
                  </a:lnTo>
                  <a:close/>
                </a:path>
                <a:path w="13808710" h="2324100">
                  <a:moveTo>
                    <a:pt x="504455" y="76200"/>
                  </a:moveTo>
                  <a:lnTo>
                    <a:pt x="500903" y="76200"/>
                  </a:lnTo>
                  <a:lnTo>
                    <a:pt x="495891" y="88900"/>
                  </a:lnTo>
                  <a:lnTo>
                    <a:pt x="504455" y="76200"/>
                  </a:lnTo>
                  <a:close/>
                </a:path>
                <a:path w="13808710" h="2324100">
                  <a:moveTo>
                    <a:pt x="520208" y="76200"/>
                  </a:moveTo>
                  <a:lnTo>
                    <a:pt x="515978" y="76200"/>
                  </a:lnTo>
                  <a:lnTo>
                    <a:pt x="519843" y="88900"/>
                  </a:lnTo>
                  <a:lnTo>
                    <a:pt x="536619" y="88900"/>
                  </a:lnTo>
                  <a:lnTo>
                    <a:pt x="520208" y="76200"/>
                  </a:lnTo>
                  <a:close/>
                </a:path>
                <a:path w="13808710" h="2324100">
                  <a:moveTo>
                    <a:pt x="562747" y="63500"/>
                  </a:moveTo>
                  <a:lnTo>
                    <a:pt x="553431" y="63500"/>
                  </a:lnTo>
                  <a:lnTo>
                    <a:pt x="564962" y="76200"/>
                  </a:lnTo>
                  <a:lnTo>
                    <a:pt x="547705" y="88900"/>
                  </a:lnTo>
                  <a:lnTo>
                    <a:pt x="578309" y="88900"/>
                  </a:lnTo>
                  <a:lnTo>
                    <a:pt x="581008" y="76200"/>
                  </a:lnTo>
                  <a:lnTo>
                    <a:pt x="567587" y="76200"/>
                  </a:lnTo>
                  <a:lnTo>
                    <a:pt x="562747" y="63500"/>
                  </a:lnTo>
                  <a:close/>
                </a:path>
                <a:path w="13808710" h="2324100">
                  <a:moveTo>
                    <a:pt x="583060" y="63500"/>
                  </a:moveTo>
                  <a:lnTo>
                    <a:pt x="567176" y="63500"/>
                  </a:lnTo>
                  <a:lnTo>
                    <a:pt x="581285" y="76200"/>
                  </a:lnTo>
                  <a:lnTo>
                    <a:pt x="581008" y="76200"/>
                  </a:lnTo>
                  <a:lnTo>
                    <a:pt x="592365" y="88900"/>
                  </a:lnTo>
                  <a:lnTo>
                    <a:pt x="583060" y="63500"/>
                  </a:lnTo>
                  <a:close/>
                </a:path>
                <a:path w="13808710" h="2324100">
                  <a:moveTo>
                    <a:pt x="640659" y="63500"/>
                  </a:moveTo>
                  <a:lnTo>
                    <a:pt x="597475" y="63500"/>
                  </a:lnTo>
                  <a:lnTo>
                    <a:pt x="619705" y="76200"/>
                  </a:lnTo>
                  <a:lnTo>
                    <a:pt x="633843" y="76200"/>
                  </a:lnTo>
                  <a:lnTo>
                    <a:pt x="630448" y="88900"/>
                  </a:lnTo>
                  <a:lnTo>
                    <a:pt x="641273" y="76200"/>
                  </a:lnTo>
                  <a:lnTo>
                    <a:pt x="648784" y="69042"/>
                  </a:lnTo>
                  <a:lnTo>
                    <a:pt x="640659" y="63500"/>
                  </a:lnTo>
                  <a:close/>
                </a:path>
                <a:path w="13808710" h="2324100">
                  <a:moveTo>
                    <a:pt x="700532" y="76200"/>
                  </a:moveTo>
                  <a:lnTo>
                    <a:pt x="656096" y="76200"/>
                  </a:lnTo>
                  <a:lnTo>
                    <a:pt x="655980" y="88900"/>
                  </a:lnTo>
                  <a:lnTo>
                    <a:pt x="685681" y="88900"/>
                  </a:lnTo>
                  <a:lnTo>
                    <a:pt x="700532" y="76200"/>
                  </a:lnTo>
                  <a:close/>
                </a:path>
                <a:path w="13808710" h="2324100">
                  <a:moveTo>
                    <a:pt x="717470" y="76200"/>
                  </a:moveTo>
                  <a:lnTo>
                    <a:pt x="706760" y="76200"/>
                  </a:lnTo>
                  <a:lnTo>
                    <a:pt x="712174" y="88900"/>
                  </a:lnTo>
                  <a:lnTo>
                    <a:pt x="717470" y="76200"/>
                  </a:lnTo>
                  <a:close/>
                </a:path>
                <a:path w="13808710" h="2324100">
                  <a:moveTo>
                    <a:pt x="745593" y="76200"/>
                  </a:moveTo>
                  <a:lnTo>
                    <a:pt x="740461" y="76200"/>
                  </a:lnTo>
                  <a:lnTo>
                    <a:pt x="738326" y="88900"/>
                  </a:lnTo>
                  <a:lnTo>
                    <a:pt x="739824" y="88900"/>
                  </a:lnTo>
                  <a:lnTo>
                    <a:pt x="745593" y="76200"/>
                  </a:lnTo>
                  <a:close/>
                </a:path>
                <a:path w="13808710" h="2324100">
                  <a:moveTo>
                    <a:pt x="773685" y="63500"/>
                  </a:moveTo>
                  <a:lnTo>
                    <a:pt x="764435" y="63500"/>
                  </a:lnTo>
                  <a:lnTo>
                    <a:pt x="767635" y="76200"/>
                  </a:lnTo>
                  <a:lnTo>
                    <a:pt x="762063" y="88900"/>
                  </a:lnTo>
                  <a:lnTo>
                    <a:pt x="780429" y="88900"/>
                  </a:lnTo>
                  <a:lnTo>
                    <a:pt x="800602" y="76200"/>
                  </a:lnTo>
                  <a:lnTo>
                    <a:pt x="780519" y="76200"/>
                  </a:lnTo>
                  <a:lnTo>
                    <a:pt x="773685" y="63500"/>
                  </a:lnTo>
                  <a:close/>
                </a:path>
                <a:path w="13808710" h="2324100">
                  <a:moveTo>
                    <a:pt x="886552" y="76200"/>
                  </a:moveTo>
                  <a:lnTo>
                    <a:pt x="851424" y="76200"/>
                  </a:lnTo>
                  <a:lnTo>
                    <a:pt x="853084" y="88900"/>
                  </a:lnTo>
                  <a:lnTo>
                    <a:pt x="886425" y="88900"/>
                  </a:lnTo>
                  <a:lnTo>
                    <a:pt x="886552" y="76200"/>
                  </a:lnTo>
                  <a:close/>
                </a:path>
                <a:path w="13808710" h="2324100">
                  <a:moveTo>
                    <a:pt x="894237" y="77968"/>
                  </a:moveTo>
                  <a:lnTo>
                    <a:pt x="886425" y="88900"/>
                  </a:lnTo>
                  <a:lnTo>
                    <a:pt x="896226" y="88900"/>
                  </a:lnTo>
                  <a:lnTo>
                    <a:pt x="894237" y="77968"/>
                  </a:lnTo>
                  <a:close/>
                </a:path>
                <a:path w="13808710" h="2324100">
                  <a:moveTo>
                    <a:pt x="960301" y="76200"/>
                  </a:moveTo>
                  <a:lnTo>
                    <a:pt x="918451" y="76200"/>
                  </a:lnTo>
                  <a:lnTo>
                    <a:pt x="917240" y="88900"/>
                  </a:lnTo>
                  <a:lnTo>
                    <a:pt x="945603" y="88900"/>
                  </a:lnTo>
                  <a:lnTo>
                    <a:pt x="960301" y="76200"/>
                  </a:lnTo>
                  <a:close/>
                </a:path>
                <a:path w="13808710" h="2324100">
                  <a:moveTo>
                    <a:pt x="980316" y="76200"/>
                  </a:moveTo>
                  <a:lnTo>
                    <a:pt x="972385" y="76200"/>
                  </a:lnTo>
                  <a:lnTo>
                    <a:pt x="972672" y="88900"/>
                  </a:lnTo>
                  <a:lnTo>
                    <a:pt x="976781" y="88900"/>
                  </a:lnTo>
                  <a:lnTo>
                    <a:pt x="980316" y="76200"/>
                  </a:lnTo>
                  <a:close/>
                </a:path>
                <a:path w="13808710" h="2324100">
                  <a:moveTo>
                    <a:pt x="1122225" y="63500"/>
                  </a:moveTo>
                  <a:lnTo>
                    <a:pt x="1117782" y="63500"/>
                  </a:lnTo>
                  <a:lnTo>
                    <a:pt x="1115731" y="76200"/>
                  </a:lnTo>
                  <a:lnTo>
                    <a:pt x="1126871" y="88900"/>
                  </a:lnTo>
                  <a:lnTo>
                    <a:pt x="1138201" y="76200"/>
                  </a:lnTo>
                  <a:lnTo>
                    <a:pt x="1121036" y="76200"/>
                  </a:lnTo>
                  <a:lnTo>
                    <a:pt x="1122225" y="63500"/>
                  </a:lnTo>
                  <a:close/>
                </a:path>
                <a:path w="13808710" h="2324100">
                  <a:moveTo>
                    <a:pt x="1154474" y="76200"/>
                  </a:moveTo>
                  <a:lnTo>
                    <a:pt x="1151455" y="76200"/>
                  </a:lnTo>
                  <a:lnTo>
                    <a:pt x="1148132" y="88900"/>
                  </a:lnTo>
                  <a:lnTo>
                    <a:pt x="1157833" y="88900"/>
                  </a:lnTo>
                  <a:lnTo>
                    <a:pt x="1154474" y="76200"/>
                  </a:lnTo>
                  <a:close/>
                </a:path>
                <a:path w="13808710" h="2324100">
                  <a:moveTo>
                    <a:pt x="1340628" y="63500"/>
                  </a:moveTo>
                  <a:lnTo>
                    <a:pt x="1331139" y="63500"/>
                  </a:lnTo>
                  <a:lnTo>
                    <a:pt x="1329117" y="76200"/>
                  </a:lnTo>
                  <a:lnTo>
                    <a:pt x="1322327" y="76200"/>
                  </a:lnTo>
                  <a:lnTo>
                    <a:pt x="1334605" y="88900"/>
                  </a:lnTo>
                  <a:lnTo>
                    <a:pt x="1335761" y="76200"/>
                  </a:lnTo>
                  <a:lnTo>
                    <a:pt x="1340628" y="63500"/>
                  </a:lnTo>
                  <a:close/>
                </a:path>
                <a:path w="13808710" h="2324100">
                  <a:moveTo>
                    <a:pt x="1359168" y="76200"/>
                  </a:moveTo>
                  <a:lnTo>
                    <a:pt x="1348645" y="76200"/>
                  </a:lnTo>
                  <a:lnTo>
                    <a:pt x="1352273" y="88900"/>
                  </a:lnTo>
                  <a:lnTo>
                    <a:pt x="1359349" y="88900"/>
                  </a:lnTo>
                  <a:lnTo>
                    <a:pt x="1359168" y="76200"/>
                  </a:lnTo>
                  <a:close/>
                </a:path>
                <a:path w="13808710" h="2324100">
                  <a:moveTo>
                    <a:pt x="1407584" y="76200"/>
                  </a:moveTo>
                  <a:lnTo>
                    <a:pt x="1390096" y="76200"/>
                  </a:lnTo>
                  <a:lnTo>
                    <a:pt x="1393152" y="88900"/>
                  </a:lnTo>
                  <a:lnTo>
                    <a:pt x="1407584" y="76200"/>
                  </a:lnTo>
                  <a:close/>
                </a:path>
                <a:path w="13808710" h="2324100">
                  <a:moveTo>
                    <a:pt x="1427926" y="76200"/>
                  </a:moveTo>
                  <a:lnTo>
                    <a:pt x="1422490" y="76200"/>
                  </a:lnTo>
                  <a:lnTo>
                    <a:pt x="1423791" y="88900"/>
                  </a:lnTo>
                  <a:lnTo>
                    <a:pt x="1427926" y="76200"/>
                  </a:lnTo>
                  <a:close/>
                </a:path>
                <a:path w="13808710" h="2324100">
                  <a:moveTo>
                    <a:pt x="1465433" y="76200"/>
                  </a:moveTo>
                  <a:lnTo>
                    <a:pt x="1446677" y="76200"/>
                  </a:lnTo>
                  <a:lnTo>
                    <a:pt x="1439766" y="88900"/>
                  </a:lnTo>
                  <a:lnTo>
                    <a:pt x="1455147" y="88900"/>
                  </a:lnTo>
                  <a:lnTo>
                    <a:pt x="1465433" y="76200"/>
                  </a:lnTo>
                  <a:close/>
                </a:path>
                <a:path w="13808710" h="2324100">
                  <a:moveTo>
                    <a:pt x="1494672" y="64502"/>
                  </a:moveTo>
                  <a:lnTo>
                    <a:pt x="1477583" y="76200"/>
                  </a:lnTo>
                  <a:lnTo>
                    <a:pt x="1502453" y="88900"/>
                  </a:lnTo>
                  <a:lnTo>
                    <a:pt x="1509719" y="76200"/>
                  </a:lnTo>
                  <a:lnTo>
                    <a:pt x="1498684" y="76200"/>
                  </a:lnTo>
                  <a:lnTo>
                    <a:pt x="1494672" y="64502"/>
                  </a:lnTo>
                  <a:close/>
                </a:path>
                <a:path w="13808710" h="2324100">
                  <a:moveTo>
                    <a:pt x="2175401" y="12700"/>
                  </a:moveTo>
                  <a:lnTo>
                    <a:pt x="2159921" y="12700"/>
                  </a:lnTo>
                  <a:lnTo>
                    <a:pt x="2141525" y="25400"/>
                  </a:lnTo>
                  <a:lnTo>
                    <a:pt x="1975769" y="25400"/>
                  </a:lnTo>
                  <a:lnTo>
                    <a:pt x="1981869" y="38100"/>
                  </a:lnTo>
                  <a:lnTo>
                    <a:pt x="1582616" y="38100"/>
                  </a:lnTo>
                  <a:lnTo>
                    <a:pt x="1579686" y="44698"/>
                  </a:lnTo>
                  <a:lnTo>
                    <a:pt x="1583737" y="50800"/>
                  </a:lnTo>
                  <a:lnTo>
                    <a:pt x="1579857" y="63500"/>
                  </a:lnTo>
                  <a:lnTo>
                    <a:pt x="1577599" y="65892"/>
                  </a:lnTo>
                  <a:lnTo>
                    <a:pt x="1582425" y="76200"/>
                  </a:lnTo>
                  <a:lnTo>
                    <a:pt x="1596110" y="88900"/>
                  </a:lnTo>
                  <a:lnTo>
                    <a:pt x="1597454" y="88900"/>
                  </a:lnTo>
                  <a:lnTo>
                    <a:pt x="1604787" y="76200"/>
                  </a:lnTo>
                  <a:lnTo>
                    <a:pt x="1626271" y="76200"/>
                  </a:lnTo>
                  <a:lnTo>
                    <a:pt x="1618729" y="63500"/>
                  </a:lnTo>
                  <a:lnTo>
                    <a:pt x="1706537" y="63500"/>
                  </a:lnTo>
                  <a:lnTo>
                    <a:pt x="1694902" y="50800"/>
                  </a:lnTo>
                  <a:lnTo>
                    <a:pt x="2177903" y="50800"/>
                  </a:lnTo>
                  <a:lnTo>
                    <a:pt x="2182037" y="38100"/>
                  </a:lnTo>
                  <a:lnTo>
                    <a:pt x="2185506" y="34525"/>
                  </a:lnTo>
                  <a:lnTo>
                    <a:pt x="2179115" y="25400"/>
                  </a:lnTo>
                  <a:lnTo>
                    <a:pt x="2175401" y="12700"/>
                  </a:lnTo>
                  <a:close/>
                </a:path>
                <a:path w="13808710" h="2324100">
                  <a:moveTo>
                    <a:pt x="1611955" y="76200"/>
                  </a:moveTo>
                  <a:lnTo>
                    <a:pt x="1606161" y="76200"/>
                  </a:lnTo>
                  <a:lnTo>
                    <a:pt x="1607066" y="88900"/>
                  </a:lnTo>
                  <a:lnTo>
                    <a:pt x="1611955" y="76200"/>
                  </a:lnTo>
                  <a:close/>
                </a:path>
                <a:path w="13808710" h="2324100">
                  <a:moveTo>
                    <a:pt x="1804926" y="63500"/>
                  </a:moveTo>
                  <a:lnTo>
                    <a:pt x="1789227" y="63500"/>
                  </a:lnTo>
                  <a:lnTo>
                    <a:pt x="1789549" y="76200"/>
                  </a:lnTo>
                  <a:lnTo>
                    <a:pt x="1760005" y="76200"/>
                  </a:lnTo>
                  <a:lnTo>
                    <a:pt x="1787573" y="88900"/>
                  </a:lnTo>
                  <a:lnTo>
                    <a:pt x="1808669" y="88900"/>
                  </a:lnTo>
                  <a:lnTo>
                    <a:pt x="1795764" y="76200"/>
                  </a:lnTo>
                  <a:lnTo>
                    <a:pt x="1804926" y="63500"/>
                  </a:lnTo>
                  <a:close/>
                </a:path>
                <a:path w="13808710" h="2324100">
                  <a:moveTo>
                    <a:pt x="1830217" y="76200"/>
                  </a:moveTo>
                  <a:lnTo>
                    <a:pt x="1819830" y="76200"/>
                  </a:lnTo>
                  <a:lnTo>
                    <a:pt x="1829917" y="88900"/>
                  </a:lnTo>
                  <a:lnTo>
                    <a:pt x="1830217" y="76200"/>
                  </a:lnTo>
                  <a:close/>
                </a:path>
                <a:path w="13808710" h="2324100">
                  <a:moveTo>
                    <a:pt x="1881761" y="76200"/>
                  </a:moveTo>
                  <a:lnTo>
                    <a:pt x="1873411" y="76200"/>
                  </a:lnTo>
                  <a:lnTo>
                    <a:pt x="1881888" y="88900"/>
                  </a:lnTo>
                  <a:lnTo>
                    <a:pt x="1890302" y="88900"/>
                  </a:lnTo>
                  <a:lnTo>
                    <a:pt x="1881761" y="76200"/>
                  </a:lnTo>
                  <a:close/>
                </a:path>
                <a:path w="13808710" h="2324100">
                  <a:moveTo>
                    <a:pt x="2063707" y="76200"/>
                  </a:moveTo>
                  <a:lnTo>
                    <a:pt x="2054765" y="76200"/>
                  </a:lnTo>
                  <a:lnTo>
                    <a:pt x="2047072" y="88900"/>
                  </a:lnTo>
                  <a:lnTo>
                    <a:pt x="2055598" y="88900"/>
                  </a:lnTo>
                  <a:lnTo>
                    <a:pt x="2063707" y="76200"/>
                  </a:lnTo>
                  <a:close/>
                </a:path>
                <a:path w="13808710" h="2324100">
                  <a:moveTo>
                    <a:pt x="2127158" y="76200"/>
                  </a:moveTo>
                  <a:lnTo>
                    <a:pt x="2115905" y="76200"/>
                  </a:lnTo>
                  <a:lnTo>
                    <a:pt x="2122399" y="88900"/>
                  </a:lnTo>
                  <a:lnTo>
                    <a:pt x="2127158" y="76200"/>
                  </a:lnTo>
                  <a:close/>
                </a:path>
                <a:path w="13808710" h="2324100">
                  <a:moveTo>
                    <a:pt x="2211807" y="12700"/>
                  </a:moveTo>
                  <a:lnTo>
                    <a:pt x="2194365" y="25400"/>
                  </a:lnTo>
                  <a:lnTo>
                    <a:pt x="2185508" y="34528"/>
                  </a:lnTo>
                  <a:lnTo>
                    <a:pt x="2188009" y="38100"/>
                  </a:lnTo>
                  <a:lnTo>
                    <a:pt x="2187962" y="50800"/>
                  </a:lnTo>
                  <a:lnTo>
                    <a:pt x="2179141" y="61684"/>
                  </a:lnTo>
                  <a:lnTo>
                    <a:pt x="2179348" y="63500"/>
                  </a:lnTo>
                  <a:lnTo>
                    <a:pt x="2189475" y="76200"/>
                  </a:lnTo>
                  <a:lnTo>
                    <a:pt x="2200239" y="88900"/>
                  </a:lnTo>
                  <a:lnTo>
                    <a:pt x="2203596" y="76200"/>
                  </a:lnTo>
                  <a:lnTo>
                    <a:pt x="2240654" y="76200"/>
                  </a:lnTo>
                  <a:lnTo>
                    <a:pt x="2247162" y="63500"/>
                  </a:lnTo>
                  <a:lnTo>
                    <a:pt x="2409391" y="63500"/>
                  </a:lnTo>
                  <a:lnTo>
                    <a:pt x="2409418" y="50800"/>
                  </a:lnTo>
                  <a:lnTo>
                    <a:pt x="2427292" y="50800"/>
                  </a:lnTo>
                  <a:lnTo>
                    <a:pt x="2424571" y="38100"/>
                  </a:lnTo>
                  <a:lnTo>
                    <a:pt x="2271626" y="38100"/>
                  </a:lnTo>
                  <a:lnTo>
                    <a:pt x="2250881" y="25400"/>
                  </a:lnTo>
                  <a:lnTo>
                    <a:pt x="2231282" y="25400"/>
                  </a:lnTo>
                  <a:lnTo>
                    <a:pt x="2211807" y="12700"/>
                  </a:lnTo>
                  <a:close/>
                </a:path>
                <a:path w="13808710" h="2324100">
                  <a:moveTo>
                    <a:pt x="2222933" y="76200"/>
                  </a:moveTo>
                  <a:lnTo>
                    <a:pt x="2204153" y="76200"/>
                  </a:lnTo>
                  <a:lnTo>
                    <a:pt x="2208251" y="88900"/>
                  </a:lnTo>
                  <a:lnTo>
                    <a:pt x="2219286" y="88900"/>
                  </a:lnTo>
                  <a:lnTo>
                    <a:pt x="2227552" y="83973"/>
                  </a:lnTo>
                  <a:lnTo>
                    <a:pt x="2222933" y="76200"/>
                  </a:lnTo>
                  <a:close/>
                </a:path>
                <a:path w="13808710" h="2324100">
                  <a:moveTo>
                    <a:pt x="2230631" y="82157"/>
                  </a:moveTo>
                  <a:lnTo>
                    <a:pt x="2227559" y="83984"/>
                  </a:lnTo>
                  <a:lnTo>
                    <a:pt x="2230479" y="88900"/>
                  </a:lnTo>
                  <a:lnTo>
                    <a:pt x="2230631" y="82157"/>
                  </a:lnTo>
                  <a:close/>
                </a:path>
                <a:path w="13808710" h="2324100">
                  <a:moveTo>
                    <a:pt x="2270738" y="63500"/>
                  </a:moveTo>
                  <a:lnTo>
                    <a:pt x="2256596" y="63500"/>
                  </a:lnTo>
                  <a:lnTo>
                    <a:pt x="2265452" y="76200"/>
                  </a:lnTo>
                  <a:lnTo>
                    <a:pt x="2270226" y="88900"/>
                  </a:lnTo>
                  <a:lnTo>
                    <a:pt x="2280733" y="76200"/>
                  </a:lnTo>
                  <a:lnTo>
                    <a:pt x="2268051" y="76200"/>
                  </a:lnTo>
                  <a:lnTo>
                    <a:pt x="2270738" y="63500"/>
                  </a:lnTo>
                  <a:close/>
                </a:path>
                <a:path w="13808710" h="2324100">
                  <a:moveTo>
                    <a:pt x="2365909" y="63500"/>
                  </a:moveTo>
                  <a:lnTo>
                    <a:pt x="2353014" y="63500"/>
                  </a:lnTo>
                  <a:lnTo>
                    <a:pt x="2355267" y="76200"/>
                  </a:lnTo>
                  <a:lnTo>
                    <a:pt x="2347795" y="76200"/>
                  </a:lnTo>
                  <a:lnTo>
                    <a:pt x="2350805" y="88900"/>
                  </a:lnTo>
                  <a:lnTo>
                    <a:pt x="2366994" y="76200"/>
                  </a:lnTo>
                  <a:lnTo>
                    <a:pt x="2365909" y="63500"/>
                  </a:lnTo>
                  <a:close/>
                </a:path>
                <a:path w="13808710" h="2324100">
                  <a:moveTo>
                    <a:pt x="2439358" y="63500"/>
                  </a:moveTo>
                  <a:lnTo>
                    <a:pt x="2421946" y="63500"/>
                  </a:lnTo>
                  <a:lnTo>
                    <a:pt x="2422175" y="76200"/>
                  </a:lnTo>
                  <a:lnTo>
                    <a:pt x="2437049" y="88900"/>
                  </a:lnTo>
                  <a:lnTo>
                    <a:pt x="2444698" y="76200"/>
                  </a:lnTo>
                  <a:lnTo>
                    <a:pt x="2445382" y="76200"/>
                  </a:lnTo>
                  <a:lnTo>
                    <a:pt x="2439358" y="63500"/>
                  </a:lnTo>
                  <a:close/>
                </a:path>
                <a:path w="13808710" h="2324100">
                  <a:moveTo>
                    <a:pt x="2497334" y="76200"/>
                  </a:moveTo>
                  <a:lnTo>
                    <a:pt x="2488669" y="76200"/>
                  </a:lnTo>
                  <a:lnTo>
                    <a:pt x="2487781" y="88900"/>
                  </a:lnTo>
                  <a:lnTo>
                    <a:pt x="2497334" y="76200"/>
                  </a:lnTo>
                  <a:close/>
                </a:path>
                <a:path w="13808710" h="2324100">
                  <a:moveTo>
                    <a:pt x="2515704" y="76200"/>
                  </a:moveTo>
                  <a:lnTo>
                    <a:pt x="2514689" y="76200"/>
                  </a:lnTo>
                  <a:lnTo>
                    <a:pt x="2507065" y="88900"/>
                  </a:lnTo>
                  <a:lnTo>
                    <a:pt x="2512400" y="88900"/>
                  </a:lnTo>
                  <a:lnTo>
                    <a:pt x="2515704" y="76200"/>
                  </a:lnTo>
                  <a:close/>
                </a:path>
                <a:path w="13808710" h="2324100">
                  <a:moveTo>
                    <a:pt x="2538182" y="63500"/>
                  </a:moveTo>
                  <a:lnTo>
                    <a:pt x="2519367" y="63500"/>
                  </a:lnTo>
                  <a:lnTo>
                    <a:pt x="2518898" y="64501"/>
                  </a:lnTo>
                  <a:lnTo>
                    <a:pt x="2518961" y="65892"/>
                  </a:lnTo>
                  <a:lnTo>
                    <a:pt x="2519941" y="76200"/>
                  </a:lnTo>
                  <a:lnTo>
                    <a:pt x="2531410" y="88900"/>
                  </a:lnTo>
                  <a:lnTo>
                    <a:pt x="2538273" y="76200"/>
                  </a:lnTo>
                  <a:lnTo>
                    <a:pt x="2538182" y="63500"/>
                  </a:lnTo>
                  <a:close/>
                </a:path>
                <a:path w="13808710" h="2324100">
                  <a:moveTo>
                    <a:pt x="2591858" y="76200"/>
                  </a:moveTo>
                  <a:lnTo>
                    <a:pt x="2584372" y="76200"/>
                  </a:lnTo>
                  <a:lnTo>
                    <a:pt x="2585974" y="88900"/>
                  </a:lnTo>
                  <a:lnTo>
                    <a:pt x="2591858" y="76200"/>
                  </a:lnTo>
                  <a:close/>
                </a:path>
                <a:path w="13808710" h="2324100">
                  <a:moveTo>
                    <a:pt x="2702607" y="63500"/>
                  </a:moveTo>
                  <a:lnTo>
                    <a:pt x="2681175" y="63500"/>
                  </a:lnTo>
                  <a:lnTo>
                    <a:pt x="2672318" y="76200"/>
                  </a:lnTo>
                  <a:lnTo>
                    <a:pt x="2690267" y="88900"/>
                  </a:lnTo>
                  <a:lnTo>
                    <a:pt x="2697717" y="76200"/>
                  </a:lnTo>
                  <a:lnTo>
                    <a:pt x="2702607" y="63500"/>
                  </a:lnTo>
                  <a:close/>
                </a:path>
                <a:path w="13808710" h="2324100">
                  <a:moveTo>
                    <a:pt x="2714935" y="76200"/>
                  </a:moveTo>
                  <a:lnTo>
                    <a:pt x="2710345" y="88900"/>
                  </a:lnTo>
                  <a:lnTo>
                    <a:pt x="2718723" y="88900"/>
                  </a:lnTo>
                  <a:lnTo>
                    <a:pt x="2714935" y="76200"/>
                  </a:lnTo>
                  <a:close/>
                </a:path>
                <a:path w="13808710" h="2324100">
                  <a:moveTo>
                    <a:pt x="2764399" y="76200"/>
                  </a:moveTo>
                  <a:lnTo>
                    <a:pt x="2763641" y="88900"/>
                  </a:lnTo>
                  <a:lnTo>
                    <a:pt x="2770404" y="88900"/>
                  </a:lnTo>
                  <a:lnTo>
                    <a:pt x="2764399" y="76200"/>
                  </a:lnTo>
                  <a:close/>
                </a:path>
                <a:path w="13808710" h="2324100">
                  <a:moveTo>
                    <a:pt x="3381947" y="12700"/>
                  </a:moveTo>
                  <a:lnTo>
                    <a:pt x="3366467" y="12700"/>
                  </a:lnTo>
                  <a:lnTo>
                    <a:pt x="3348072" y="25400"/>
                  </a:lnTo>
                  <a:lnTo>
                    <a:pt x="3182316" y="25400"/>
                  </a:lnTo>
                  <a:lnTo>
                    <a:pt x="3188416" y="38100"/>
                  </a:lnTo>
                  <a:lnTo>
                    <a:pt x="2789163" y="38100"/>
                  </a:lnTo>
                  <a:lnTo>
                    <a:pt x="2786721" y="43597"/>
                  </a:lnTo>
                  <a:lnTo>
                    <a:pt x="2787169" y="50800"/>
                  </a:lnTo>
                  <a:lnTo>
                    <a:pt x="2785240" y="63500"/>
                  </a:lnTo>
                  <a:lnTo>
                    <a:pt x="2788610" y="75428"/>
                  </a:lnTo>
                  <a:lnTo>
                    <a:pt x="2788971" y="76200"/>
                  </a:lnTo>
                  <a:lnTo>
                    <a:pt x="2802657" y="88900"/>
                  </a:lnTo>
                  <a:lnTo>
                    <a:pt x="2804000" y="88900"/>
                  </a:lnTo>
                  <a:lnTo>
                    <a:pt x="2811334" y="76200"/>
                  </a:lnTo>
                  <a:lnTo>
                    <a:pt x="2832818" y="76200"/>
                  </a:lnTo>
                  <a:lnTo>
                    <a:pt x="2825276" y="63500"/>
                  </a:lnTo>
                  <a:lnTo>
                    <a:pt x="2913083" y="63500"/>
                  </a:lnTo>
                  <a:lnTo>
                    <a:pt x="2901449" y="50800"/>
                  </a:lnTo>
                  <a:lnTo>
                    <a:pt x="3384449" y="50800"/>
                  </a:lnTo>
                  <a:lnTo>
                    <a:pt x="3388583" y="38100"/>
                  </a:lnTo>
                  <a:lnTo>
                    <a:pt x="3392052" y="34525"/>
                  </a:lnTo>
                  <a:lnTo>
                    <a:pt x="3385662" y="25400"/>
                  </a:lnTo>
                  <a:lnTo>
                    <a:pt x="3381947" y="12700"/>
                  </a:lnTo>
                  <a:close/>
                </a:path>
                <a:path w="13808710" h="2324100">
                  <a:moveTo>
                    <a:pt x="2818501" y="76200"/>
                  </a:moveTo>
                  <a:lnTo>
                    <a:pt x="2812707" y="76200"/>
                  </a:lnTo>
                  <a:lnTo>
                    <a:pt x="2813612" y="88900"/>
                  </a:lnTo>
                  <a:lnTo>
                    <a:pt x="2818501" y="76200"/>
                  </a:lnTo>
                  <a:close/>
                </a:path>
                <a:path w="13808710" h="2324100">
                  <a:moveTo>
                    <a:pt x="3011473" y="63500"/>
                  </a:moveTo>
                  <a:lnTo>
                    <a:pt x="2995774" y="63500"/>
                  </a:lnTo>
                  <a:lnTo>
                    <a:pt x="2996096" y="76200"/>
                  </a:lnTo>
                  <a:lnTo>
                    <a:pt x="2966552" y="76200"/>
                  </a:lnTo>
                  <a:lnTo>
                    <a:pt x="2994120" y="88900"/>
                  </a:lnTo>
                  <a:lnTo>
                    <a:pt x="3015216" y="88900"/>
                  </a:lnTo>
                  <a:lnTo>
                    <a:pt x="3002310" y="76200"/>
                  </a:lnTo>
                  <a:lnTo>
                    <a:pt x="3011473" y="63500"/>
                  </a:lnTo>
                  <a:close/>
                </a:path>
                <a:path w="13808710" h="2324100">
                  <a:moveTo>
                    <a:pt x="3036763" y="76200"/>
                  </a:moveTo>
                  <a:lnTo>
                    <a:pt x="3026376" y="76200"/>
                  </a:lnTo>
                  <a:lnTo>
                    <a:pt x="3036463" y="88900"/>
                  </a:lnTo>
                  <a:lnTo>
                    <a:pt x="3036763" y="76200"/>
                  </a:lnTo>
                  <a:close/>
                </a:path>
                <a:path w="13808710" h="2324100">
                  <a:moveTo>
                    <a:pt x="3088309" y="76200"/>
                  </a:moveTo>
                  <a:lnTo>
                    <a:pt x="3079958" y="76200"/>
                  </a:lnTo>
                  <a:lnTo>
                    <a:pt x="3088435" y="88900"/>
                  </a:lnTo>
                  <a:lnTo>
                    <a:pt x="3096849" y="88900"/>
                  </a:lnTo>
                  <a:lnTo>
                    <a:pt x="3088309" y="76200"/>
                  </a:lnTo>
                  <a:close/>
                </a:path>
                <a:path w="13808710" h="2324100">
                  <a:moveTo>
                    <a:pt x="3270253" y="76200"/>
                  </a:moveTo>
                  <a:lnTo>
                    <a:pt x="3261312" y="76200"/>
                  </a:lnTo>
                  <a:lnTo>
                    <a:pt x="3253619" y="88900"/>
                  </a:lnTo>
                  <a:lnTo>
                    <a:pt x="3262144" y="88900"/>
                  </a:lnTo>
                  <a:lnTo>
                    <a:pt x="3270253" y="76200"/>
                  </a:lnTo>
                  <a:close/>
                </a:path>
                <a:path w="13808710" h="2324100">
                  <a:moveTo>
                    <a:pt x="3333704" y="76200"/>
                  </a:moveTo>
                  <a:lnTo>
                    <a:pt x="3322451" y="76200"/>
                  </a:lnTo>
                  <a:lnTo>
                    <a:pt x="3328945" y="88900"/>
                  </a:lnTo>
                  <a:lnTo>
                    <a:pt x="3333704" y="76200"/>
                  </a:lnTo>
                  <a:close/>
                </a:path>
                <a:path w="13808710" h="2324100">
                  <a:moveTo>
                    <a:pt x="3418354" y="12700"/>
                  </a:moveTo>
                  <a:lnTo>
                    <a:pt x="3400912" y="25400"/>
                  </a:lnTo>
                  <a:lnTo>
                    <a:pt x="3392054" y="34528"/>
                  </a:lnTo>
                  <a:lnTo>
                    <a:pt x="3394555" y="38100"/>
                  </a:lnTo>
                  <a:lnTo>
                    <a:pt x="3394509" y="50800"/>
                  </a:lnTo>
                  <a:lnTo>
                    <a:pt x="3385688" y="61684"/>
                  </a:lnTo>
                  <a:lnTo>
                    <a:pt x="3385895" y="63500"/>
                  </a:lnTo>
                  <a:lnTo>
                    <a:pt x="3396022" y="76200"/>
                  </a:lnTo>
                  <a:lnTo>
                    <a:pt x="3406786" y="88900"/>
                  </a:lnTo>
                  <a:lnTo>
                    <a:pt x="3410143" y="76200"/>
                  </a:lnTo>
                  <a:lnTo>
                    <a:pt x="3447201" y="76200"/>
                  </a:lnTo>
                  <a:lnTo>
                    <a:pt x="3453709" y="63500"/>
                  </a:lnTo>
                  <a:lnTo>
                    <a:pt x="3615937" y="63500"/>
                  </a:lnTo>
                  <a:lnTo>
                    <a:pt x="3615964" y="50800"/>
                  </a:lnTo>
                  <a:lnTo>
                    <a:pt x="3633839" y="50800"/>
                  </a:lnTo>
                  <a:lnTo>
                    <a:pt x="3631117" y="38100"/>
                  </a:lnTo>
                  <a:lnTo>
                    <a:pt x="3478172" y="38100"/>
                  </a:lnTo>
                  <a:lnTo>
                    <a:pt x="3457428" y="25400"/>
                  </a:lnTo>
                  <a:lnTo>
                    <a:pt x="3437829" y="25400"/>
                  </a:lnTo>
                  <a:lnTo>
                    <a:pt x="3418354" y="12700"/>
                  </a:lnTo>
                  <a:close/>
                </a:path>
                <a:path w="13808710" h="2324100">
                  <a:moveTo>
                    <a:pt x="3429479" y="76200"/>
                  </a:moveTo>
                  <a:lnTo>
                    <a:pt x="3410699" y="76200"/>
                  </a:lnTo>
                  <a:lnTo>
                    <a:pt x="3414798" y="88900"/>
                  </a:lnTo>
                  <a:lnTo>
                    <a:pt x="3425833" y="88900"/>
                  </a:lnTo>
                  <a:lnTo>
                    <a:pt x="3434099" y="83973"/>
                  </a:lnTo>
                  <a:lnTo>
                    <a:pt x="3429479" y="76200"/>
                  </a:lnTo>
                  <a:close/>
                </a:path>
                <a:path w="13808710" h="2324100">
                  <a:moveTo>
                    <a:pt x="3437178" y="82157"/>
                  </a:moveTo>
                  <a:lnTo>
                    <a:pt x="3434105" y="83984"/>
                  </a:lnTo>
                  <a:lnTo>
                    <a:pt x="3437026" y="88900"/>
                  </a:lnTo>
                  <a:lnTo>
                    <a:pt x="3437178" y="82157"/>
                  </a:lnTo>
                  <a:close/>
                </a:path>
                <a:path w="13808710" h="2324100">
                  <a:moveTo>
                    <a:pt x="3477285" y="63500"/>
                  </a:moveTo>
                  <a:lnTo>
                    <a:pt x="3463142" y="63500"/>
                  </a:lnTo>
                  <a:lnTo>
                    <a:pt x="3471998" y="76200"/>
                  </a:lnTo>
                  <a:lnTo>
                    <a:pt x="3476772" y="88900"/>
                  </a:lnTo>
                  <a:lnTo>
                    <a:pt x="3487279" y="76200"/>
                  </a:lnTo>
                  <a:lnTo>
                    <a:pt x="3474598" y="76200"/>
                  </a:lnTo>
                  <a:lnTo>
                    <a:pt x="3477285" y="63500"/>
                  </a:lnTo>
                  <a:close/>
                </a:path>
                <a:path w="13808710" h="2324100">
                  <a:moveTo>
                    <a:pt x="3572455" y="63500"/>
                  </a:moveTo>
                  <a:lnTo>
                    <a:pt x="3559560" y="63500"/>
                  </a:lnTo>
                  <a:lnTo>
                    <a:pt x="3561813" y="76200"/>
                  </a:lnTo>
                  <a:lnTo>
                    <a:pt x="3554342" y="76200"/>
                  </a:lnTo>
                  <a:lnTo>
                    <a:pt x="3557352" y="88900"/>
                  </a:lnTo>
                  <a:lnTo>
                    <a:pt x="3573541" y="76200"/>
                  </a:lnTo>
                  <a:lnTo>
                    <a:pt x="3572455" y="63500"/>
                  </a:lnTo>
                  <a:close/>
                </a:path>
                <a:path w="13808710" h="2324100">
                  <a:moveTo>
                    <a:pt x="3645904" y="63500"/>
                  </a:moveTo>
                  <a:lnTo>
                    <a:pt x="3628493" y="63500"/>
                  </a:lnTo>
                  <a:lnTo>
                    <a:pt x="3628722" y="76200"/>
                  </a:lnTo>
                  <a:lnTo>
                    <a:pt x="3643596" y="88900"/>
                  </a:lnTo>
                  <a:lnTo>
                    <a:pt x="3651245" y="76200"/>
                  </a:lnTo>
                  <a:lnTo>
                    <a:pt x="3651928" y="76200"/>
                  </a:lnTo>
                  <a:lnTo>
                    <a:pt x="3645904" y="63500"/>
                  </a:lnTo>
                  <a:close/>
                </a:path>
                <a:path w="13808710" h="2324100">
                  <a:moveTo>
                    <a:pt x="3703880" y="76200"/>
                  </a:moveTo>
                  <a:lnTo>
                    <a:pt x="3695216" y="76200"/>
                  </a:lnTo>
                  <a:lnTo>
                    <a:pt x="3694328" y="88900"/>
                  </a:lnTo>
                  <a:lnTo>
                    <a:pt x="3703880" y="76200"/>
                  </a:lnTo>
                  <a:close/>
                </a:path>
                <a:path w="13808710" h="2324100">
                  <a:moveTo>
                    <a:pt x="3722251" y="76200"/>
                  </a:moveTo>
                  <a:lnTo>
                    <a:pt x="3721235" y="76200"/>
                  </a:lnTo>
                  <a:lnTo>
                    <a:pt x="3713611" y="88900"/>
                  </a:lnTo>
                  <a:lnTo>
                    <a:pt x="3718946" y="88900"/>
                  </a:lnTo>
                  <a:lnTo>
                    <a:pt x="3722251" y="76200"/>
                  </a:lnTo>
                  <a:close/>
                </a:path>
                <a:path w="13808710" h="2324100">
                  <a:moveTo>
                    <a:pt x="3744728" y="63500"/>
                  </a:moveTo>
                  <a:lnTo>
                    <a:pt x="3725913" y="63500"/>
                  </a:lnTo>
                  <a:lnTo>
                    <a:pt x="3725444" y="64501"/>
                  </a:lnTo>
                  <a:lnTo>
                    <a:pt x="3725507" y="65892"/>
                  </a:lnTo>
                  <a:lnTo>
                    <a:pt x="3726488" y="76200"/>
                  </a:lnTo>
                  <a:lnTo>
                    <a:pt x="3737957" y="88900"/>
                  </a:lnTo>
                  <a:lnTo>
                    <a:pt x="3744820" y="76200"/>
                  </a:lnTo>
                  <a:lnTo>
                    <a:pt x="3744728" y="63500"/>
                  </a:lnTo>
                  <a:close/>
                </a:path>
                <a:path w="13808710" h="2324100">
                  <a:moveTo>
                    <a:pt x="3798404" y="76200"/>
                  </a:moveTo>
                  <a:lnTo>
                    <a:pt x="3790918" y="76200"/>
                  </a:lnTo>
                  <a:lnTo>
                    <a:pt x="3792521" y="88900"/>
                  </a:lnTo>
                  <a:lnTo>
                    <a:pt x="3798404" y="76200"/>
                  </a:lnTo>
                  <a:close/>
                </a:path>
                <a:path w="13808710" h="2324100">
                  <a:moveTo>
                    <a:pt x="3909153" y="63500"/>
                  </a:moveTo>
                  <a:lnTo>
                    <a:pt x="3887722" y="63500"/>
                  </a:lnTo>
                  <a:lnTo>
                    <a:pt x="3878865" y="76200"/>
                  </a:lnTo>
                  <a:lnTo>
                    <a:pt x="3896814" y="88900"/>
                  </a:lnTo>
                  <a:lnTo>
                    <a:pt x="3904263" y="76200"/>
                  </a:lnTo>
                  <a:lnTo>
                    <a:pt x="3909153" y="63500"/>
                  </a:lnTo>
                  <a:close/>
                </a:path>
                <a:path w="13808710" h="2324100">
                  <a:moveTo>
                    <a:pt x="3921482" y="76200"/>
                  </a:moveTo>
                  <a:lnTo>
                    <a:pt x="3916892" y="88900"/>
                  </a:lnTo>
                  <a:lnTo>
                    <a:pt x="3925270" y="88900"/>
                  </a:lnTo>
                  <a:lnTo>
                    <a:pt x="3921482" y="76200"/>
                  </a:lnTo>
                  <a:close/>
                </a:path>
                <a:path w="13808710" h="2324100">
                  <a:moveTo>
                    <a:pt x="3970945" y="76200"/>
                  </a:moveTo>
                  <a:lnTo>
                    <a:pt x="3970188" y="88900"/>
                  </a:lnTo>
                  <a:lnTo>
                    <a:pt x="3976951" y="88900"/>
                  </a:lnTo>
                  <a:lnTo>
                    <a:pt x="3970945" y="76200"/>
                  </a:lnTo>
                  <a:close/>
                </a:path>
                <a:path w="13808710" h="2324100">
                  <a:moveTo>
                    <a:pt x="4592657" y="38100"/>
                  </a:moveTo>
                  <a:lnTo>
                    <a:pt x="3995709" y="38100"/>
                  </a:lnTo>
                  <a:lnTo>
                    <a:pt x="3993268" y="43597"/>
                  </a:lnTo>
                  <a:lnTo>
                    <a:pt x="3993716" y="50800"/>
                  </a:lnTo>
                  <a:lnTo>
                    <a:pt x="3991787" y="63500"/>
                  </a:lnTo>
                  <a:lnTo>
                    <a:pt x="3995156" y="75428"/>
                  </a:lnTo>
                  <a:lnTo>
                    <a:pt x="3995518" y="76200"/>
                  </a:lnTo>
                  <a:lnTo>
                    <a:pt x="4009203" y="88900"/>
                  </a:lnTo>
                  <a:lnTo>
                    <a:pt x="4010547" y="88900"/>
                  </a:lnTo>
                  <a:lnTo>
                    <a:pt x="4017881" y="76200"/>
                  </a:lnTo>
                  <a:lnTo>
                    <a:pt x="4039364" y="76200"/>
                  </a:lnTo>
                  <a:lnTo>
                    <a:pt x="4031822" y="63500"/>
                  </a:lnTo>
                  <a:lnTo>
                    <a:pt x="4119630" y="63500"/>
                  </a:lnTo>
                  <a:lnTo>
                    <a:pt x="4107995" y="50800"/>
                  </a:lnTo>
                  <a:lnTo>
                    <a:pt x="4593052" y="50800"/>
                  </a:lnTo>
                  <a:lnTo>
                    <a:pt x="4592657" y="38100"/>
                  </a:lnTo>
                  <a:close/>
                </a:path>
                <a:path w="13808710" h="2324100">
                  <a:moveTo>
                    <a:pt x="4025048" y="76200"/>
                  </a:moveTo>
                  <a:lnTo>
                    <a:pt x="4019254" y="76200"/>
                  </a:lnTo>
                  <a:lnTo>
                    <a:pt x="4020159" y="88900"/>
                  </a:lnTo>
                  <a:lnTo>
                    <a:pt x="4025048" y="76200"/>
                  </a:lnTo>
                  <a:close/>
                </a:path>
                <a:path w="13808710" h="2324100">
                  <a:moveTo>
                    <a:pt x="4218019" y="63500"/>
                  </a:moveTo>
                  <a:lnTo>
                    <a:pt x="4202321" y="63500"/>
                  </a:lnTo>
                  <a:lnTo>
                    <a:pt x="4202642" y="76200"/>
                  </a:lnTo>
                  <a:lnTo>
                    <a:pt x="4173098" y="76200"/>
                  </a:lnTo>
                  <a:lnTo>
                    <a:pt x="4200667" y="88900"/>
                  </a:lnTo>
                  <a:lnTo>
                    <a:pt x="4221763" y="88900"/>
                  </a:lnTo>
                  <a:lnTo>
                    <a:pt x="4208857" y="76200"/>
                  </a:lnTo>
                  <a:lnTo>
                    <a:pt x="4218019" y="63500"/>
                  </a:lnTo>
                  <a:close/>
                </a:path>
                <a:path w="13808710" h="2324100">
                  <a:moveTo>
                    <a:pt x="4243310" y="76200"/>
                  </a:moveTo>
                  <a:lnTo>
                    <a:pt x="4232923" y="76200"/>
                  </a:lnTo>
                  <a:lnTo>
                    <a:pt x="4243010" y="88900"/>
                  </a:lnTo>
                  <a:lnTo>
                    <a:pt x="4243310" y="76200"/>
                  </a:lnTo>
                  <a:close/>
                </a:path>
                <a:path w="13808710" h="2324100">
                  <a:moveTo>
                    <a:pt x="4294855" y="76200"/>
                  </a:moveTo>
                  <a:lnTo>
                    <a:pt x="4286504" y="76200"/>
                  </a:lnTo>
                  <a:lnTo>
                    <a:pt x="4294982" y="88900"/>
                  </a:lnTo>
                  <a:lnTo>
                    <a:pt x="4303396" y="88900"/>
                  </a:lnTo>
                  <a:lnTo>
                    <a:pt x="4294855" y="76200"/>
                  </a:lnTo>
                  <a:close/>
                </a:path>
                <a:path w="13808710" h="2324100">
                  <a:moveTo>
                    <a:pt x="4476800" y="76200"/>
                  </a:moveTo>
                  <a:lnTo>
                    <a:pt x="4467858" y="76200"/>
                  </a:lnTo>
                  <a:lnTo>
                    <a:pt x="4460165" y="88900"/>
                  </a:lnTo>
                  <a:lnTo>
                    <a:pt x="4468691" y="88900"/>
                  </a:lnTo>
                  <a:lnTo>
                    <a:pt x="4476800" y="76200"/>
                  </a:lnTo>
                  <a:close/>
                </a:path>
                <a:path w="13808710" h="2324100">
                  <a:moveTo>
                    <a:pt x="4540251" y="76200"/>
                  </a:moveTo>
                  <a:lnTo>
                    <a:pt x="4528998" y="76200"/>
                  </a:lnTo>
                  <a:lnTo>
                    <a:pt x="4535492" y="88900"/>
                  </a:lnTo>
                  <a:lnTo>
                    <a:pt x="4540251" y="76200"/>
                  </a:lnTo>
                  <a:close/>
                </a:path>
                <a:path w="13808710" h="2324100">
                  <a:moveTo>
                    <a:pt x="4741860" y="63500"/>
                  </a:moveTo>
                  <a:lnTo>
                    <a:pt x="4737422" y="63500"/>
                  </a:lnTo>
                  <a:lnTo>
                    <a:pt x="4735368" y="76200"/>
                  </a:lnTo>
                  <a:lnTo>
                    <a:pt x="4746510" y="88900"/>
                  </a:lnTo>
                  <a:lnTo>
                    <a:pt x="4757839" y="76200"/>
                  </a:lnTo>
                  <a:lnTo>
                    <a:pt x="4740672" y="76200"/>
                  </a:lnTo>
                  <a:lnTo>
                    <a:pt x="4741860" y="63500"/>
                  </a:lnTo>
                  <a:close/>
                </a:path>
                <a:path w="13808710" h="2324100">
                  <a:moveTo>
                    <a:pt x="4774111" y="76200"/>
                  </a:moveTo>
                  <a:lnTo>
                    <a:pt x="4771095" y="76200"/>
                  </a:lnTo>
                  <a:lnTo>
                    <a:pt x="4767774" y="88900"/>
                  </a:lnTo>
                  <a:lnTo>
                    <a:pt x="4777472" y="88900"/>
                  </a:lnTo>
                  <a:lnTo>
                    <a:pt x="4774111" y="76200"/>
                  </a:lnTo>
                  <a:close/>
                </a:path>
                <a:path w="13808710" h="2324100">
                  <a:moveTo>
                    <a:pt x="4960266" y="63500"/>
                  </a:moveTo>
                  <a:lnTo>
                    <a:pt x="4950778" y="63500"/>
                  </a:lnTo>
                  <a:lnTo>
                    <a:pt x="4948758" y="76200"/>
                  </a:lnTo>
                  <a:lnTo>
                    <a:pt x="4941969" y="76200"/>
                  </a:lnTo>
                  <a:lnTo>
                    <a:pt x="4954246" y="88900"/>
                  </a:lnTo>
                  <a:lnTo>
                    <a:pt x="4955401" y="76200"/>
                  </a:lnTo>
                  <a:lnTo>
                    <a:pt x="4960266" y="63500"/>
                  </a:lnTo>
                  <a:close/>
                </a:path>
                <a:path w="13808710" h="2324100">
                  <a:moveTo>
                    <a:pt x="4978806" y="76200"/>
                  </a:moveTo>
                  <a:lnTo>
                    <a:pt x="4968285" y="76200"/>
                  </a:lnTo>
                  <a:lnTo>
                    <a:pt x="4971915" y="88900"/>
                  </a:lnTo>
                  <a:lnTo>
                    <a:pt x="4978990" y="88900"/>
                  </a:lnTo>
                  <a:lnTo>
                    <a:pt x="4978806" y="76200"/>
                  </a:lnTo>
                  <a:close/>
                </a:path>
                <a:path w="13808710" h="2324100">
                  <a:moveTo>
                    <a:pt x="5027226" y="76200"/>
                  </a:moveTo>
                  <a:lnTo>
                    <a:pt x="5009736" y="76200"/>
                  </a:lnTo>
                  <a:lnTo>
                    <a:pt x="5012795" y="88900"/>
                  </a:lnTo>
                  <a:lnTo>
                    <a:pt x="5027226" y="76200"/>
                  </a:lnTo>
                  <a:close/>
                </a:path>
                <a:path w="13808710" h="2324100">
                  <a:moveTo>
                    <a:pt x="5047563" y="76200"/>
                  </a:moveTo>
                  <a:lnTo>
                    <a:pt x="5042134" y="76200"/>
                  </a:lnTo>
                  <a:lnTo>
                    <a:pt x="5043430" y="88900"/>
                  </a:lnTo>
                  <a:lnTo>
                    <a:pt x="5047563" y="76200"/>
                  </a:lnTo>
                  <a:close/>
                </a:path>
                <a:path w="13808710" h="2324100">
                  <a:moveTo>
                    <a:pt x="5085075" y="76200"/>
                  </a:moveTo>
                  <a:lnTo>
                    <a:pt x="5066322" y="76200"/>
                  </a:lnTo>
                  <a:lnTo>
                    <a:pt x="5059410" y="88900"/>
                  </a:lnTo>
                  <a:lnTo>
                    <a:pt x="5074788" y="88900"/>
                  </a:lnTo>
                  <a:lnTo>
                    <a:pt x="5085075" y="76200"/>
                  </a:lnTo>
                  <a:close/>
                </a:path>
                <a:path w="13808710" h="2324100">
                  <a:moveTo>
                    <a:pt x="5114312" y="64501"/>
                  </a:moveTo>
                  <a:lnTo>
                    <a:pt x="5097221" y="76200"/>
                  </a:lnTo>
                  <a:lnTo>
                    <a:pt x="5122091" y="88900"/>
                  </a:lnTo>
                  <a:lnTo>
                    <a:pt x="5129356" y="76200"/>
                  </a:lnTo>
                  <a:lnTo>
                    <a:pt x="5118326" y="76200"/>
                  </a:lnTo>
                  <a:lnTo>
                    <a:pt x="5114312" y="64501"/>
                  </a:lnTo>
                  <a:close/>
                </a:path>
                <a:path w="13808710" h="2324100">
                  <a:moveTo>
                    <a:pt x="5228173" y="12700"/>
                  </a:moveTo>
                  <a:lnTo>
                    <a:pt x="5210731" y="25400"/>
                  </a:lnTo>
                  <a:lnTo>
                    <a:pt x="5198401" y="38100"/>
                  </a:lnTo>
                  <a:lnTo>
                    <a:pt x="5197264" y="41592"/>
                  </a:lnTo>
                  <a:lnTo>
                    <a:pt x="5203375" y="50800"/>
                  </a:lnTo>
                  <a:lnTo>
                    <a:pt x="5199495" y="63500"/>
                  </a:lnTo>
                  <a:lnTo>
                    <a:pt x="5197447" y="65674"/>
                  </a:lnTo>
                  <a:lnTo>
                    <a:pt x="5205841" y="76200"/>
                  </a:lnTo>
                  <a:lnTo>
                    <a:pt x="5216606" y="88900"/>
                  </a:lnTo>
                  <a:lnTo>
                    <a:pt x="5219961" y="76200"/>
                  </a:lnTo>
                  <a:lnTo>
                    <a:pt x="5257017" y="76200"/>
                  </a:lnTo>
                  <a:lnTo>
                    <a:pt x="5263527" y="63500"/>
                  </a:lnTo>
                  <a:lnTo>
                    <a:pt x="5425755" y="63500"/>
                  </a:lnTo>
                  <a:lnTo>
                    <a:pt x="5425782" y="50800"/>
                  </a:lnTo>
                  <a:lnTo>
                    <a:pt x="5443661" y="50800"/>
                  </a:lnTo>
                  <a:lnTo>
                    <a:pt x="5440940" y="38100"/>
                  </a:lnTo>
                  <a:lnTo>
                    <a:pt x="5287990" y="38100"/>
                  </a:lnTo>
                  <a:lnTo>
                    <a:pt x="5267246" y="25400"/>
                  </a:lnTo>
                  <a:lnTo>
                    <a:pt x="5247646" y="25400"/>
                  </a:lnTo>
                  <a:lnTo>
                    <a:pt x="5228173" y="12700"/>
                  </a:lnTo>
                  <a:close/>
                </a:path>
                <a:path w="13808710" h="2324100">
                  <a:moveTo>
                    <a:pt x="5239301" y="76200"/>
                  </a:moveTo>
                  <a:lnTo>
                    <a:pt x="5220519" y="76200"/>
                  </a:lnTo>
                  <a:lnTo>
                    <a:pt x="5224617" y="88900"/>
                  </a:lnTo>
                  <a:lnTo>
                    <a:pt x="5235650" y="88900"/>
                  </a:lnTo>
                  <a:lnTo>
                    <a:pt x="5243919" y="83973"/>
                  </a:lnTo>
                  <a:lnTo>
                    <a:pt x="5239301" y="76200"/>
                  </a:lnTo>
                  <a:close/>
                </a:path>
                <a:path w="13808710" h="2324100">
                  <a:moveTo>
                    <a:pt x="5246997" y="82155"/>
                  </a:moveTo>
                  <a:lnTo>
                    <a:pt x="5243926" y="83984"/>
                  </a:lnTo>
                  <a:lnTo>
                    <a:pt x="5246846" y="88900"/>
                  </a:lnTo>
                  <a:lnTo>
                    <a:pt x="5246997" y="82155"/>
                  </a:lnTo>
                  <a:close/>
                </a:path>
                <a:path w="13808710" h="2324100">
                  <a:moveTo>
                    <a:pt x="5287103" y="63500"/>
                  </a:moveTo>
                  <a:lnTo>
                    <a:pt x="5272961" y="63500"/>
                  </a:lnTo>
                  <a:lnTo>
                    <a:pt x="5281815" y="76200"/>
                  </a:lnTo>
                  <a:lnTo>
                    <a:pt x="5286587" y="88900"/>
                  </a:lnTo>
                  <a:lnTo>
                    <a:pt x="5297099" y="76200"/>
                  </a:lnTo>
                  <a:lnTo>
                    <a:pt x="5284416" y="76200"/>
                  </a:lnTo>
                  <a:lnTo>
                    <a:pt x="5287103" y="63500"/>
                  </a:lnTo>
                  <a:close/>
                </a:path>
                <a:path w="13808710" h="2324100">
                  <a:moveTo>
                    <a:pt x="5382274" y="63500"/>
                  </a:moveTo>
                  <a:lnTo>
                    <a:pt x="5369381" y="63500"/>
                  </a:lnTo>
                  <a:lnTo>
                    <a:pt x="5371636" y="76200"/>
                  </a:lnTo>
                  <a:lnTo>
                    <a:pt x="5364162" y="76200"/>
                  </a:lnTo>
                  <a:lnTo>
                    <a:pt x="5367171" y="88900"/>
                  </a:lnTo>
                  <a:lnTo>
                    <a:pt x="5383359" y="76200"/>
                  </a:lnTo>
                  <a:lnTo>
                    <a:pt x="5382274" y="63500"/>
                  </a:lnTo>
                  <a:close/>
                </a:path>
                <a:path w="13808710" h="2324100">
                  <a:moveTo>
                    <a:pt x="5455723" y="63500"/>
                  </a:moveTo>
                  <a:lnTo>
                    <a:pt x="5438311" y="63500"/>
                  </a:lnTo>
                  <a:lnTo>
                    <a:pt x="5438541" y="76200"/>
                  </a:lnTo>
                  <a:lnTo>
                    <a:pt x="5453415" y="88900"/>
                  </a:lnTo>
                  <a:lnTo>
                    <a:pt x="5461064" y="76200"/>
                  </a:lnTo>
                  <a:lnTo>
                    <a:pt x="5461747" y="76200"/>
                  </a:lnTo>
                  <a:lnTo>
                    <a:pt x="5455723" y="63500"/>
                  </a:lnTo>
                  <a:close/>
                </a:path>
                <a:path w="13808710" h="2324100">
                  <a:moveTo>
                    <a:pt x="5513700" y="76200"/>
                  </a:moveTo>
                  <a:lnTo>
                    <a:pt x="5505038" y="76200"/>
                  </a:lnTo>
                  <a:lnTo>
                    <a:pt x="5504151" y="88900"/>
                  </a:lnTo>
                  <a:lnTo>
                    <a:pt x="5513700" y="76200"/>
                  </a:lnTo>
                  <a:close/>
                </a:path>
                <a:path w="13808710" h="2324100">
                  <a:moveTo>
                    <a:pt x="5532071" y="76200"/>
                  </a:moveTo>
                  <a:lnTo>
                    <a:pt x="5531054" y="76200"/>
                  </a:lnTo>
                  <a:lnTo>
                    <a:pt x="5523428" y="88900"/>
                  </a:lnTo>
                  <a:lnTo>
                    <a:pt x="5528766" y="88900"/>
                  </a:lnTo>
                  <a:lnTo>
                    <a:pt x="5532071" y="76200"/>
                  </a:lnTo>
                  <a:close/>
                </a:path>
                <a:path w="13808710" h="2324100">
                  <a:moveTo>
                    <a:pt x="5554548" y="63500"/>
                  </a:moveTo>
                  <a:lnTo>
                    <a:pt x="5535733" y="63500"/>
                  </a:lnTo>
                  <a:lnTo>
                    <a:pt x="5535263" y="64501"/>
                  </a:lnTo>
                  <a:lnTo>
                    <a:pt x="5535327" y="65892"/>
                  </a:lnTo>
                  <a:lnTo>
                    <a:pt x="5536306" y="76200"/>
                  </a:lnTo>
                  <a:lnTo>
                    <a:pt x="5547773" y="88900"/>
                  </a:lnTo>
                  <a:lnTo>
                    <a:pt x="5554639" y="76200"/>
                  </a:lnTo>
                  <a:lnTo>
                    <a:pt x="5554548" y="63500"/>
                  </a:lnTo>
                  <a:close/>
                </a:path>
                <a:path w="13808710" h="2324100">
                  <a:moveTo>
                    <a:pt x="5608224" y="76200"/>
                  </a:moveTo>
                  <a:lnTo>
                    <a:pt x="5600738" y="76200"/>
                  </a:lnTo>
                  <a:lnTo>
                    <a:pt x="5602337" y="88900"/>
                  </a:lnTo>
                  <a:lnTo>
                    <a:pt x="5608224" y="76200"/>
                  </a:lnTo>
                  <a:close/>
                </a:path>
                <a:path w="13808710" h="2324100">
                  <a:moveTo>
                    <a:pt x="5718976" y="63500"/>
                  </a:moveTo>
                  <a:lnTo>
                    <a:pt x="5697540" y="63500"/>
                  </a:lnTo>
                  <a:lnTo>
                    <a:pt x="5688680" y="76200"/>
                  </a:lnTo>
                  <a:lnTo>
                    <a:pt x="5706634" y="88900"/>
                  </a:lnTo>
                  <a:lnTo>
                    <a:pt x="5714086" y="76200"/>
                  </a:lnTo>
                  <a:lnTo>
                    <a:pt x="5718976" y="63500"/>
                  </a:lnTo>
                  <a:close/>
                </a:path>
                <a:path w="13808710" h="2324100">
                  <a:moveTo>
                    <a:pt x="5731301" y="76200"/>
                  </a:moveTo>
                  <a:lnTo>
                    <a:pt x="5726710" y="88900"/>
                  </a:lnTo>
                  <a:lnTo>
                    <a:pt x="5735089" y="88900"/>
                  </a:lnTo>
                  <a:lnTo>
                    <a:pt x="5731301" y="76200"/>
                  </a:lnTo>
                  <a:close/>
                </a:path>
                <a:path w="13808710" h="2324100">
                  <a:moveTo>
                    <a:pt x="5780766" y="76200"/>
                  </a:moveTo>
                  <a:lnTo>
                    <a:pt x="5780009" y="88900"/>
                  </a:lnTo>
                  <a:lnTo>
                    <a:pt x="5786771" y="88900"/>
                  </a:lnTo>
                  <a:lnTo>
                    <a:pt x="5780766" y="76200"/>
                  </a:lnTo>
                  <a:close/>
                </a:path>
                <a:path w="13808710" h="2324100">
                  <a:moveTo>
                    <a:pt x="6398312" y="12700"/>
                  </a:moveTo>
                  <a:lnTo>
                    <a:pt x="6382831" y="12700"/>
                  </a:lnTo>
                  <a:lnTo>
                    <a:pt x="6364438" y="25400"/>
                  </a:lnTo>
                  <a:lnTo>
                    <a:pt x="6198681" y="25400"/>
                  </a:lnTo>
                  <a:lnTo>
                    <a:pt x="6204779" y="38100"/>
                  </a:lnTo>
                  <a:lnTo>
                    <a:pt x="5805524" y="38100"/>
                  </a:lnTo>
                  <a:lnTo>
                    <a:pt x="5803085" y="43597"/>
                  </a:lnTo>
                  <a:lnTo>
                    <a:pt x="5803537" y="50800"/>
                  </a:lnTo>
                  <a:lnTo>
                    <a:pt x="5801607" y="63500"/>
                  </a:lnTo>
                  <a:lnTo>
                    <a:pt x="5804977" y="75428"/>
                  </a:lnTo>
                  <a:lnTo>
                    <a:pt x="5805339" y="76200"/>
                  </a:lnTo>
                  <a:lnTo>
                    <a:pt x="5819021" y="88900"/>
                  </a:lnTo>
                  <a:lnTo>
                    <a:pt x="5820362" y="88900"/>
                  </a:lnTo>
                  <a:lnTo>
                    <a:pt x="5827702" y="76200"/>
                  </a:lnTo>
                  <a:lnTo>
                    <a:pt x="5849185" y="76200"/>
                  </a:lnTo>
                  <a:lnTo>
                    <a:pt x="5841638" y="63500"/>
                  </a:lnTo>
                  <a:lnTo>
                    <a:pt x="5929450" y="63500"/>
                  </a:lnTo>
                  <a:lnTo>
                    <a:pt x="5917817" y="50800"/>
                  </a:lnTo>
                  <a:lnTo>
                    <a:pt x="6400815" y="50800"/>
                  </a:lnTo>
                  <a:lnTo>
                    <a:pt x="6404949" y="38100"/>
                  </a:lnTo>
                  <a:lnTo>
                    <a:pt x="6408419" y="34525"/>
                  </a:lnTo>
                  <a:lnTo>
                    <a:pt x="6402030" y="25400"/>
                  </a:lnTo>
                  <a:lnTo>
                    <a:pt x="6398312" y="12700"/>
                  </a:lnTo>
                  <a:close/>
                </a:path>
                <a:path w="13808710" h="2324100">
                  <a:moveTo>
                    <a:pt x="5834864" y="76200"/>
                  </a:moveTo>
                  <a:lnTo>
                    <a:pt x="5829072" y="76200"/>
                  </a:lnTo>
                  <a:lnTo>
                    <a:pt x="5829977" y="88900"/>
                  </a:lnTo>
                  <a:lnTo>
                    <a:pt x="5834864" y="76200"/>
                  </a:lnTo>
                  <a:close/>
                </a:path>
                <a:path w="13808710" h="2324100">
                  <a:moveTo>
                    <a:pt x="6027842" y="63500"/>
                  </a:moveTo>
                  <a:lnTo>
                    <a:pt x="6012141" y="63500"/>
                  </a:lnTo>
                  <a:lnTo>
                    <a:pt x="6012460" y="76200"/>
                  </a:lnTo>
                  <a:lnTo>
                    <a:pt x="5982920" y="76200"/>
                  </a:lnTo>
                  <a:lnTo>
                    <a:pt x="6010487" y="88900"/>
                  </a:lnTo>
                  <a:lnTo>
                    <a:pt x="6031583" y="88900"/>
                  </a:lnTo>
                  <a:lnTo>
                    <a:pt x="6018680" y="76200"/>
                  </a:lnTo>
                  <a:lnTo>
                    <a:pt x="6027842" y="63500"/>
                  </a:lnTo>
                  <a:close/>
                </a:path>
                <a:path w="13808710" h="2324100">
                  <a:moveTo>
                    <a:pt x="6053129" y="76200"/>
                  </a:moveTo>
                  <a:lnTo>
                    <a:pt x="6042740" y="76200"/>
                  </a:lnTo>
                  <a:lnTo>
                    <a:pt x="6052826" y="88900"/>
                  </a:lnTo>
                  <a:lnTo>
                    <a:pt x="6053129" y="76200"/>
                  </a:lnTo>
                  <a:close/>
                </a:path>
                <a:path w="13808710" h="2324100">
                  <a:moveTo>
                    <a:pt x="6104678" y="76200"/>
                  </a:moveTo>
                  <a:lnTo>
                    <a:pt x="6096326" y="76200"/>
                  </a:lnTo>
                  <a:lnTo>
                    <a:pt x="6104803" y="88900"/>
                  </a:lnTo>
                  <a:lnTo>
                    <a:pt x="6113218" y="88900"/>
                  </a:lnTo>
                  <a:lnTo>
                    <a:pt x="6104678" y="76200"/>
                  </a:lnTo>
                  <a:close/>
                </a:path>
                <a:path w="13808710" h="2324100">
                  <a:moveTo>
                    <a:pt x="6286618" y="76200"/>
                  </a:moveTo>
                  <a:lnTo>
                    <a:pt x="6277677" y="76200"/>
                  </a:lnTo>
                  <a:lnTo>
                    <a:pt x="6269985" y="88900"/>
                  </a:lnTo>
                  <a:lnTo>
                    <a:pt x="6278510" y="88900"/>
                  </a:lnTo>
                  <a:lnTo>
                    <a:pt x="6286618" y="76200"/>
                  </a:lnTo>
                  <a:close/>
                </a:path>
                <a:path w="13808710" h="2324100">
                  <a:moveTo>
                    <a:pt x="6350073" y="76200"/>
                  </a:moveTo>
                  <a:lnTo>
                    <a:pt x="6338817" y="76200"/>
                  </a:lnTo>
                  <a:lnTo>
                    <a:pt x="6345309" y="88900"/>
                  </a:lnTo>
                  <a:lnTo>
                    <a:pt x="6350073" y="76200"/>
                  </a:lnTo>
                  <a:close/>
                </a:path>
                <a:path w="13808710" h="2324100">
                  <a:moveTo>
                    <a:pt x="6434719" y="12700"/>
                  </a:moveTo>
                  <a:lnTo>
                    <a:pt x="6417277" y="25400"/>
                  </a:lnTo>
                  <a:lnTo>
                    <a:pt x="6408421" y="34528"/>
                  </a:lnTo>
                  <a:lnTo>
                    <a:pt x="6410922" y="38100"/>
                  </a:lnTo>
                  <a:lnTo>
                    <a:pt x="6410874" y="50800"/>
                  </a:lnTo>
                  <a:lnTo>
                    <a:pt x="6402054" y="61684"/>
                  </a:lnTo>
                  <a:lnTo>
                    <a:pt x="6402261" y="63500"/>
                  </a:lnTo>
                  <a:lnTo>
                    <a:pt x="6412387" y="76200"/>
                  </a:lnTo>
                  <a:lnTo>
                    <a:pt x="6423151" y="88900"/>
                  </a:lnTo>
                  <a:lnTo>
                    <a:pt x="6426511" y="76200"/>
                  </a:lnTo>
                  <a:lnTo>
                    <a:pt x="6463567" y="76200"/>
                  </a:lnTo>
                  <a:lnTo>
                    <a:pt x="6470077" y="63500"/>
                  </a:lnTo>
                  <a:lnTo>
                    <a:pt x="6632305" y="63500"/>
                  </a:lnTo>
                  <a:lnTo>
                    <a:pt x="6632332" y="50800"/>
                  </a:lnTo>
                  <a:lnTo>
                    <a:pt x="6650200" y="50800"/>
                  </a:lnTo>
                  <a:lnTo>
                    <a:pt x="6647479" y="38100"/>
                  </a:lnTo>
                  <a:lnTo>
                    <a:pt x="6494540" y="38100"/>
                  </a:lnTo>
                  <a:lnTo>
                    <a:pt x="6473795" y="25400"/>
                  </a:lnTo>
                  <a:lnTo>
                    <a:pt x="6454196" y="25400"/>
                  </a:lnTo>
                  <a:lnTo>
                    <a:pt x="6434719" y="12700"/>
                  </a:lnTo>
                  <a:close/>
                </a:path>
                <a:path w="13808710" h="2324100">
                  <a:moveTo>
                    <a:pt x="6445850" y="76200"/>
                  </a:moveTo>
                  <a:lnTo>
                    <a:pt x="6427065" y="76200"/>
                  </a:lnTo>
                  <a:lnTo>
                    <a:pt x="6431162" y="88900"/>
                  </a:lnTo>
                  <a:lnTo>
                    <a:pt x="6442198" y="88900"/>
                  </a:lnTo>
                  <a:lnTo>
                    <a:pt x="6450469" y="83973"/>
                  </a:lnTo>
                  <a:lnTo>
                    <a:pt x="6445850" y="76200"/>
                  </a:lnTo>
                  <a:close/>
                </a:path>
                <a:path w="13808710" h="2324100">
                  <a:moveTo>
                    <a:pt x="6453546" y="82155"/>
                  </a:moveTo>
                  <a:lnTo>
                    <a:pt x="6450475" y="83984"/>
                  </a:lnTo>
                  <a:lnTo>
                    <a:pt x="6453395" y="88900"/>
                  </a:lnTo>
                  <a:lnTo>
                    <a:pt x="6453546" y="82155"/>
                  </a:lnTo>
                  <a:close/>
                </a:path>
                <a:path w="13808710" h="2324100">
                  <a:moveTo>
                    <a:pt x="6493653" y="63500"/>
                  </a:moveTo>
                  <a:lnTo>
                    <a:pt x="6479510" y="63500"/>
                  </a:lnTo>
                  <a:lnTo>
                    <a:pt x="6488365" y="76200"/>
                  </a:lnTo>
                  <a:lnTo>
                    <a:pt x="6493137" y="88900"/>
                  </a:lnTo>
                  <a:lnTo>
                    <a:pt x="6503643" y="76200"/>
                  </a:lnTo>
                  <a:lnTo>
                    <a:pt x="6490966" y="76200"/>
                  </a:lnTo>
                  <a:lnTo>
                    <a:pt x="6493653" y="63500"/>
                  </a:lnTo>
                  <a:close/>
                </a:path>
                <a:path w="13808710" h="2324100">
                  <a:moveTo>
                    <a:pt x="6588820" y="63500"/>
                  </a:moveTo>
                  <a:lnTo>
                    <a:pt x="6575930" y="63500"/>
                  </a:lnTo>
                  <a:lnTo>
                    <a:pt x="6578181" y="76200"/>
                  </a:lnTo>
                  <a:lnTo>
                    <a:pt x="6570710" y="76200"/>
                  </a:lnTo>
                  <a:lnTo>
                    <a:pt x="6573721" y="88900"/>
                  </a:lnTo>
                  <a:lnTo>
                    <a:pt x="6589907" y="76200"/>
                  </a:lnTo>
                  <a:lnTo>
                    <a:pt x="6588820" y="63500"/>
                  </a:lnTo>
                  <a:close/>
                </a:path>
                <a:path w="13808710" h="2324100">
                  <a:moveTo>
                    <a:pt x="6662273" y="63500"/>
                  </a:moveTo>
                  <a:lnTo>
                    <a:pt x="6644861" y="63500"/>
                  </a:lnTo>
                  <a:lnTo>
                    <a:pt x="6645090" y="76200"/>
                  </a:lnTo>
                  <a:lnTo>
                    <a:pt x="6659964" y="88900"/>
                  </a:lnTo>
                  <a:lnTo>
                    <a:pt x="6667613" y="76200"/>
                  </a:lnTo>
                  <a:lnTo>
                    <a:pt x="6668296" y="76200"/>
                  </a:lnTo>
                  <a:lnTo>
                    <a:pt x="6662273" y="63500"/>
                  </a:lnTo>
                  <a:close/>
                </a:path>
                <a:path w="13808710" h="2324100">
                  <a:moveTo>
                    <a:pt x="6720244" y="76200"/>
                  </a:moveTo>
                  <a:lnTo>
                    <a:pt x="6711579" y="76200"/>
                  </a:lnTo>
                  <a:lnTo>
                    <a:pt x="6710690" y="88900"/>
                  </a:lnTo>
                  <a:lnTo>
                    <a:pt x="6720244" y="76200"/>
                  </a:lnTo>
                  <a:close/>
                </a:path>
                <a:path w="13808710" h="2324100">
                  <a:moveTo>
                    <a:pt x="6738616" y="76200"/>
                  </a:moveTo>
                  <a:lnTo>
                    <a:pt x="6737602" y="76200"/>
                  </a:lnTo>
                  <a:lnTo>
                    <a:pt x="6729978" y="88900"/>
                  </a:lnTo>
                  <a:lnTo>
                    <a:pt x="6735311" y="88900"/>
                  </a:lnTo>
                  <a:lnTo>
                    <a:pt x="6738616" y="76200"/>
                  </a:lnTo>
                  <a:close/>
                </a:path>
                <a:path w="13808710" h="2324100">
                  <a:moveTo>
                    <a:pt x="6761093" y="63500"/>
                  </a:moveTo>
                  <a:lnTo>
                    <a:pt x="6742278" y="63500"/>
                  </a:lnTo>
                  <a:lnTo>
                    <a:pt x="6741809" y="64501"/>
                  </a:lnTo>
                  <a:lnTo>
                    <a:pt x="6741873" y="65892"/>
                  </a:lnTo>
                  <a:lnTo>
                    <a:pt x="6742854" y="76200"/>
                  </a:lnTo>
                  <a:lnTo>
                    <a:pt x="6754323" y="88900"/>
                  </a:lnTo>
                  <a:lnTo>
                    <a:pt x="6761185" y="76200"/>
                  </a:lnTo>
                  <a:lnTo>
                    <a:pt x="6761093" y="63500"/>
                  </a:lnTo>
                  <a:close/>
                </a:path>
                <a:path w="13808710" h="2324100">
                  <a:moveTo>
                    <a:pt x="6814767" y="76200"/>
                  </a:moveTo>
                  <a:lnTo>
                    <a:pt x="6807281" y="76200"/>
                  </a:lnTo>
                  <a:lnTo>
                    <a:pt x="6808886" y="88900"/>
                  </a:lnTo>
                  <a:lnTo>
                    <a:pt x="6814767" y="76200"/>
                  </a:lnTo>
                  <a:close/>
                </a:path>
                <a:path w="13808710" h="2324100">
                  <a:moveTo>
                    <a:pt x="6925520" y="63500"/>
                  </a:moveTo>
                  <a:lnTo>
                    <a:pt x="6904089" y="63500"/>
                  </a:lnTo>
                  <a:lnTo>
                    <a:pt x="6895229" y="76200"/>
                  </a:lnTo>
                  <a:lnTo>
                    <a:pt x="6913178" y="88900"/>
                  </a:lnTo>
                  <a:lnTo>
                    <a:pt x="6920628" y="76200"/>
                  </a:lnTo>
                  <a:lnTo>
                    <a:pt x="6925520" y="63500"/>
                  </a:lnTo>
                  <a:close/>
                </a:path>
                <a:path w="13808710" h="2324100">
                  <a:moveTo>
                    <a:pt x="6937851" y="76200"/>
                  </a:moveTo>
                  <a:lnTo>
                    <a:pt x="6933260" y="88900"/>
                  </a:lnTo>
                  <a:lnTo>
                    <a:pt x="6941639" y="88900"/>
                  </a:lnTo>
                  <a:lnTo>
                    <a:pt x="6937851" y="76200"/>
                  </a:lnTo>
                  <a:close/>
                </a:path>
                <a:path w="13808710" h="2324100">
                  <a:moveTo>
                    <a:pt x="6987314" y="76200"/>
                  </a:moveTo>
                  <a:lnTo>
                    <a:pt x="6986555" y="88900"/>
                  </a:lnTo>
                  <a:lnTo>
                    <a:pt x="6993321" y="88900"/>
                  </a:lnTo>
                  <a:lnTo>
                    <a:pt x="6987314" y="76200"/>
                  </a:lnTo>
                  <a:close/>
                </a:path>
                <a:path w="13808710" h="2324100">
                  <a:moveTo>
                    <a:pt x="7604861" y="12700"/>
                  </a:moveTo>
                  <a:lnTo>
                    <a:pt x="7589380" y="12700"/>
                  </a:lnTo>
                  <a:lnTo>
                    <a:pt x="7570983" y="25400"/>
                  </a:lnTo>
                  <a:lnTo>
                    <a:pt x="7405229" y="25400"/>
                  </a:lnTo>
                  <a:lnTo>
                    <a:pt x="7411329" y="38100"/>
                  </a:lnTo>
                  <a:lnTo>
                    <a:pt x="7012074" y="38100"/>
                  </a:lnTo>
                  <a:lnTo>
                    <a:pt x="7009632" y="43597"/>
                  </a:lnTo>
                  <a:lnTo>
                    <a:pt x="7010083" y="50800"/>
                  </a:lnTo>
                  <a:lnTo>
                    <a:pt x="7008155" y="63500"/>
                  </a:lnTo>
                  <a:lnTo>
                    <a:pt x="7011521" y="75428"/>
                  </a:lnTo>
                  <a:lnTo>
                    <a:pt x="7011883" y="76200"/>
                  </a:lnTo>
                  <a:lnTo>
                    <a:pt x="7025571" y="88900"/>
                  </a:lnTo>
                  <a:lnTo>
                    <a:pt x="7026911" y="88900"/>
                  </a:lnTo>
                  <a:lnTo>
                    <a:pt x="7034251" y="76200"/>
                  </a:lnTo>
                  <a:lnTo>
                    <a:pt x="7055729" y="76200"/>
                  </a:lnTo>
                  <a:lnTo>
                    <a:pt x="7048188" y="63500"/>
                  </a:lnTo>
                  <a:lnTo>
                    <a:pt x="7135998" y="63500"/>
                  </a:lnTo>
                  <a:lnTo>
                    <a:pt x="7124361" y="50800"/>
                  </a:lnTo>
                  <a:lnTo>
                    <a:pt x="7607365" y="50800"/>
                  </a:lnTo>
                  <a:lnTo>
                    <a:pt x="7611499" y="38100"/>
                  </a:lnTo>
                  <a:lnTo>
                    <a:pt x="7614968" y="34525"/>
                  </a:lnTo>
                  <a:lnTo>
                    <a:pt x="7608579" y="25400"/>
                  </a:lnTo>
                  <a:lnTo>
                    <a:pt x="7604861" y="12700"/>
                  </a:lnTo>
                  <a:close/>
                </a:path>
                <a:path w="13808710" h="2324100">
                  <a:moveTo>
                    <a:pt x="7041413" y="76200"/>
                  </a:moveTo>
                  <a:lnTo>
                    <a:pt x="7035622" y="76200"/>
                  </a:lnTo>
                  <a:lnTo>
                    <a:pt x="7036526" y="88900"/>
                  </a:lnTo>
                  <a:lnTo>
                    <a:pt x="7041413" y="76200"/>
                  </a:lnTo>
                  <a:close/>
                </a:path>
                <a:path w="13808710" h="2324100">
                  <a:moveTo>
                    <a:pt x="7234383" y="63500"/>
                  </a:moveTo>
                  <a:lnTo>
                    <a:pt x="7218689" y="63500"/>
                  </a:lnTo>
                  <a:lnTo>
                    <a:pt x="7219010" y="76200"/>
                  </a:lnTo>
                  <a:lnTo>
                    <a:pt x="7189465" y="76200"/>
                  </a:lnTo>
                  <a:lnTo>
                    <a:pt x="7217034" y="88900"/>
                  </a:lnTo>
                  <a:lnTo>
                    <a:pt x="7238128" y="88900"/>
                  </a:lnTo>
                  <a:lnTo>
                    <a:pt x="7225219" y="76200"/>
                  </a:lnTo>
                  <a:lnTo>
                    <a:pt x="7234383" y="63500"/>
                  </a:lnTo>
                  <a:close/>
                </a:path>
                <a:path w="13808710" h="2324100">
                  <a:moveTo>
                    <a:pt x="7259677" y="76200"/>
                  </a:moveTo>
                  <a:lnTo>
                    <a:pt x="7249288" y="76200"/>
                  </a:lnTo>
                  <a:lnTo>
                    <a:pt x="7259375" y="88900"/>
                  </a:lnTo>
                  <a:lnTo>
                    <a:pt x="7259677" y="76200"/>
                  </a:lnTo>
                  <a:close/>
                </a:path>
                <a:path w="13808710" h="2324100">
                  <a:moveTo>
                    <a:pt x="7311217" y="76200"/>
                  </a:moveTo>
                  <a:lnTo>
                    <a:pt x="7302871" y="76200"/>
                  </a:lnTo>
                  <a:lnTo>
                    <a:pt x="7311350" y="88900"/>
                  </a:lnTo>
                  <a:lnTo>
                    <a:pt x="7319763" y="88900"/>
                  </a:lnTo>
                  <a:lnTo>
                    <a:pt x="7311217" y="76200"/>
                  </a:lnTo>
                  <a:close/>
                </a:path>
                <a:path w="13808710" h="2324100">
                  <a:moveTo>
                    <a:pt x="7493168" y="76200"/>
                  </a:moveTo>
                  <a:lnTo>
                    <a:pt x="7484227" y="76200"/>
                  </a:lnTo>
                  <a:lnTo>
                    <a:pt x="7476535" y="88900"/>
                  </a:lnTo>
                  <a:lnTo>
                    <a:pt x="7485060" y="88900"/>
                  </a:lnTo>
                  <a:lnTo>
                    <a:pt x="7493168" y="76200"/>
                  </a:lnTo>
                  <a:close/>
                </a:path>
                <a:path w="13808710" h="2324100">
                  <a:moveTo>
                    <a:pt x="7556612" y="76200"/>
                  </a:moveTo>
                  <a:lnTo>
                    <a:pt x="7545367" y="76200"/>
                  </a:lnTo>
                  <a:lnTo>
                    <a:pt x="7551859" y="88900"/>
                  </a:lnTo>
                  <a:lnTo>
                    <a:pt x="7556612" y="76200"/>
                  </a:lnTo>
                  <a:close/>
                </a:path>
                <a:path w="13808710" h="2324100">
                  <a:moveTo>
                    <a:pt x="7641268" y="12700"/>
                  </a:moveTo>
                  <a:lnTo>
                    <a:pt x="7623826" y="25400"/>
                  </a:lnTo>
                  <a:lnTo>
                    <a:pt x="7614970" y="34528"/>
                  </a:lnTo>
                  <a:lnTo>
                    <a:pt x="7617471" y="38100"/>
                  </a:lnTo>
                  <a:lnTo>
                    <a:pt x="7617423" y="50800"/>
                  </a:lnTo>
                  <a:lnTo>
                    <a:pt x="7608604" y="61684"/>
                  </a:lnTo>
                  <a:lnTo>
                    <a:pt x="7608810" y="63500"/>
                  </a:lnTo>
                  <a:lnTo>
                    <a:pt x="7618936" y="76200"/>
                  </a:lnTo>
                  <a:lnTo>
                    <a:pt x="7629701" y="88900"/>
                  </a:lnTo>
                  <a:lnTo>
                    <a:pt x="7633060" y="76200"/>
                  </a:lnTo>
                  <a:lnTo>
                    <a:pt x="7670117" y="76200"/>
                  </a:lnTo>
                  <a:lnTo>
                    <a:pt x="7676622" y="63500"/>
                  </a:lnTo>
                  <a:lnTo>
                    <a:pt x="7838855" y="63500"/>
                  </a:lnTo>
                  <a:lnTo>
                    <a:pt x="7838881" y="50800"/>
                  </a:lnTo>
                  <a:lnTo>
                    <a:pt x="7856750" y="50800"/>
                  </a:lnTo>
                  <a:lnTo>
                    <a:pt x="7854029" y="38100"/>
                  </a:lnTo>
                  <a:lnTo>
                    <a:pt x="7701090" y="38100"/>
                  </a:lnTo>
                  <a:lnTo>
                    <a:pt x="7680345" y="25400"/>
                  </a:lnTo>
                  <a:lnTo>
                    <a:pt x="7660745" y="25400"/>
                  </a:lnTo>
                  <a:lnTo>
                    <a:pt x="7641268" y="12700"/>
                  </a:lnTo>
                  <a:close/>
                </a:path>
                <a:path w="13808710" h="2324100">
                  <a:moveTo>
                    <a:pt x="7652390" y="76200"/>
                  </a:moveTo>
                  <a:lnTo>
                    <a:pt x="7633614" y="76200"/>
                  </a:lnTo>
                  <a:lnTo>
                    <a:pt x="7637712" y="88900"/>
                  </a:lnTo>
                  <a:lnTo>
                    <a:pt x="7648748" y="88900"/>
                  </a:lnTo>
                  <a:lnTo>
                    <a:pt x="7657018" y="83984"/>
                  </a:lnTo>
                  <a:lnTo>
                    <a:pt x="7652390" y="76200"/>
                  </a:lnTo>
                  <a:close/>
                </a:path>
                <a:path w="13808710" h="2324100">
                  <a:moveTo>
                    <a:pt x="7660093" y="82157"/>
                  </a:moveTo>
                  <a:lnTo>
                    <a:pt x="7657018" y="83984"/>
                  </a:lnTo>
                  <a:lnTo>
                    <a:pt x="7659940" y="88900"/>
                  </a:lnTo>
                  <a:lnTo>
                    <a:pt x="7660093" y="82157"/>
                  </a:lnTo>
                  <a:close/>
                </a:path>
                <a:path w="13808710" h="2324100">
                  <a:moveTo>
                    <a:pt x="7700198" y="63500"/>
                  </a:moveTo>
                  <a:lnTo>
                    <a:pt x="7686056" y="63500"/>
                  </a:lnTo>
                  <a:lnTo>
                    <a:pt x="7694913" y="76200"/>
                  </a:lnTo>
                  <a:lnTo>
                    <a:pt x="7699687" y="88900"/>
                  </a:lnTo>
                  <a:lnTo>
                    <a:pt x="7710192" y="76200"/>
                  </a:lnTo>
                  <a:lnTo>
                    <a:pt x="7697513" y="76200"/>
                  </a:lnTo>
                  <a:lnTo>
                    <a:pt x="7700198" y="63500"/>
                  </a:lnTo>
                  <a:close/>
                </a:path>
                <a:path w="13808710" h="2324100">
                  <a:moveTo>
                    <a:pt x="7795367" y="63500"/>
                  </a:moveTo>
                  <a:lnTo>
                    <a:pt x="7782469" y="63500"/>
                  </a:lnTo>
                  <a:lnTo>
                    <a:pt x="7784725" y="76200"/>
                  </a:lnTo>
                  <a:lnTo>
                    <a:pt x="7777251" y="76200"/>
                  </a:lnTo>
                  <a:lnTo>
                    <a:pt x="7780260" y="88900"/>
                  </a:lnTo>
                  <a:lnTo>
                    <a:pt x="7796452" y="76200"/>
                  </a:lnTo>
                  <a:lnTo>
                    <a:pt x="7795367" y="63500"/>
                  </a:lnTo>
                  <a:close/>
                </a:path>
                <a:path w="13808710" h="2324100">
                  <a:moveTo>
                    <a:pt x="7868812" y="63500"/>
                  </a:moveTo>
                  <a:lnTo>
                    <a:pt x="7851406" y="63500"/>
                  </a:lnTo>
                  <a:lnTo>
                    <a:pt x="7851630" y="76200"/>
                  </a:lnTo>
                  <a:lnTo>
                    <a:pt x="7866505" y="88900"/>
                  </a:lnTo>
                  <a:lnTo>
                    <a:pt x="7874156" y="76200"/>
                  </a:lnTo>
                  <a:lnTo>
                    <a:pt x="7874840" y="76200"/>
                  </a:lnTo>
                  <a:lnTo>
                    <a:pt x="7868812" y="63500"/>
                  </a:lnTo>
                  <a:close/>
                </a:path>
                <a:path w="13808710" h="2324100">
                  <a:moveTo>
                    <a:pt x="7926794" y="76200"/>
                  </a:moveTo>
                  <a:lnTo>
                    <a:pt x="7918127" y="76200"/>
                  </a:lnTo>
                  <a:lnTo>
                    <a:pt x="7917240" y="88900"/>
                  </a:lnTo>
                  <a:lnTo>
                    <a:pt x="7926794" y="76200"/>
                  </a:lnTo>
                  <a:close/>
                </a:path>
                <a:path w="13808710" h="2324100">
                  <a:moveTo>
                    <a:pt x="7945162" y="76200"/>
                  </a:moveTo>
                  <a:lnTo>
                    <a:pt x="7944148" y="76200"/>
                  </a:lnTo>
                  <a:lnTo>
                    <a:pt x="7936528" y="88900"/>
                  </a:lnTo>
                  <a:lnTo>
                    <a:pt x="7941859" y="88900"/>
                  </a:lnTo>
                  <a:lnTo>
                    <a:pt x="7945162" y="76200"/>
                  </a:lnTo>
                  <a:close/>
                </a:path>
                <a:path w="13808710" h="2324100">
                  <a:moveTo>
                    <a:pt x="7967643" y="63500"/>
                  </a:moveTo>
                  <a:lnTo>
                    <a:pt x="7948828" y="63500"/>
                  </a:lnTo>
                  <a:lnTo>
                    <a:pt x="7948359" y="64501"/>
                  </a:lnTo>
                  <a:lnTo>
                    <a:pt x="7948422" y="65892"/>
                  </a:lnTo>
                  <a:lnTo>
                    <a:pt x="7949403" y="76200"/>
                  </a:lnTo>
                  <a:lnTo>
                    <a:pt x="7960872" y="88900"/>
                  </a:lnTo>
                  <a:lnTo>
                    <a:pt x="7967734" y="76200"/>
                  </a:lnTo>
                  <a:lnTo>
                    <a:pt x="7967643" y="63500"/>
                  </a:lnTo>
                  <a:close/>
                </a:path>
                <a:path w="13808710" h="2324100">
                  <a:moveTo>
                    <a:pt x="8021317" y="76200"/>
                  </a:moveTo>
                  <a:lnTo>
                    <a:pt x="8013831" y="76200"/>
                  </a:lnTo>
                  <a:lnTo>
                    <a:pt x="8015436" y="88900"/>
                  </a:lnTo>
                  <a:lnTo>
                    <a:pt x="8021317" y="76200"/>
                  </a:lnTo>
                  <a:close/>
                </a:path>
                <a:path w="13808710" h="2324100">
                  <a:moveTo>
                    <a:pt x="8132065" y="63500"/>
                  </a:moveTo>
                  <a:lnTo>
                    <a:pt x="8110635" y="63500"/>
                  </a:lnTo>
                  <a:lnTo>
                    <a:pt x="8101779" y="76200"/>
                  </a:lnTo>
                  <a:lnTo>
                    <a:pt x="8119727" y="88900"/>
                  </a:lnTo>
                  <a:lnTo>
                    <a:pt x="8127176" y="76200"/>
                  </a:lnTo>
                  <a:lnTo>
                    <a:pt x="8132065" y="63500"/>
                  </a:lnTo>
                  <a:close/>
                </a:path>
                <a:path w="13808710" h="2324100">
                  <a:moveTo>
                    <a:pt x="8144396" y="76200"/>
                  </a:moveTo>
                  <a:lnTo>
                    <a:pt x="8139809" y="88900"/>
                  </a:lnTo>
                  <a:lnTo>
                    <a:pt x="8148185" y="88900"/>
                  </a:lnTo>
                  <a:lnTo>
                    <a:pt x="8144396" y="76200"/>
                  </a:lnTo>
                  <a:close/>
                </a:path>
                <a:path w="13808710" h="2324100">
                  <a:moveTo>
                    <a:pt x="8193855" y="76200"/>
                  </a:moveTo>
                  <a:lnTo>
                    <a:pt x="8193098" y="88900"/>
                  </a:lnTo>
                  <a:lnTo>
                    <a:pt x="8199860" y="88900"/>
                  </a:lnTo>
                  <a:lnTo>
                    <a:pt x="8193855" y="76200"/>
                  </a:lnTo>
                  <a:close/>
                </a:path>
                <a:path w="13808710" h="2324100">
                  <a:moveTo>
                    <a:pt x="8815569" y="38100"/>
                  </a:moveTo>
                  <a:lnTo>
                    <a:pt x="8218624" y="38100"/>
                  </a:lnTo>
                  <a:lnTo>
                    <a:pt x="8216181" y="43597"/>
                  </a:lnTo>
                  <a:lnTo>
                    <a:pt x="8216629" y="50800"/>
                  </a:lnTo>
                  <a:lnTo>
                    <a:pt x="8214700" y="63500"/>
                  </a:lnTo>
                  <a:lnTo>
                    <a:pt x="8218071" y="75428"/>
                  </a:lnTo>
                  <a:lnTo>
                    <a:pt x="8218432" y="76200"/>
                  </a:lnTo>
                  <a:lnTo>
                    <a:pt x="8232121" y="88900"/>
                  </a:lnTo>
                  <a:lnTo>
                    <a:pt x="8233461" y="88900"/>
                  </a:lnTo>
                  <a:lnTo>
                    <a:pt x="8240790" y="76200"/>
                  </a:lnTo>
                  <a:lnTo>
                    <a:pt x="8262278" y="76200"/>
                  </a:lnTo>
                  <a:lnTo>
                    <a:pt x="8254738" y="63500"/>
                  </a:lnTo>
                  <a:lnTo>
                    <a:pt x="8342543" y="63500"/>
                  </a:lnTo>
                  <a:lnTo>
                    <a:pt x="8330907" y="50800"/>
                  </a:lnTo>
                  <a:lnTo>
                    <a:pt x="8815966" y="50800"/>
                  </a:lnTo>
                  <a:lnTo>
                    <a:pt x="8815569" y="38100"/>
                  </a:lnTo>
                  <a:close/>
                </a:path>
                <a:path w="13808710" h="2324100">
                  <a:moveTo>
                    <a:pt x="8247963" y="76200"/>
                  </a:moveTo>
                  <a:lnTo>
                    <a:pt x="8242167" y="76200"/>
                  </a:lnTo>
                  <a:lnTo>
                    <a:pt x="8243072" y="88900"/>
                  </a:lnTo>
                  <a:lnTo>
                    <a:pt x="8247963" y="76200"/>
                  </a:lnTo>
                  <a:close/>
                </a:path>
                <a:path w="13808710" h="2324100">
                  <a:moveTo>
                    <a:pt x="8440931" y="63500"/>
                  </a:moveTo>
                  <a:lnTo>
                    <a:pt x="8425234" y="63500"/>
                  </a:lnTo>
                  <a:lnTo>
                    <a:pt x="8425560" y="76200"/>
                  </a:lnTo>
                  <a:lnTo>
                    <a:pt x="8396010" y="76200"/>
                  </a:lnTo>
                  <a:lnTo>
                    <a:pt x="8423579" y="88900"/>
                  </a:lnTo>
                  <a:lnTo>
                    <a:pt x="8444676" y="88900"/>
                  </a:lnTo>
                  <a:lnTo>
                    <a:pt x="8431769" y="76200"/>
                  </a:lnTo>
                  <a:lnTo>
                    <a:pt x="8440931" y="63500"/>
                  </a:lnTo>
                  <a:close/>
                </a:path>
                <a:path w="13808710" h="2324100">
                  <a:moveTo>
                    <a:pt x="8466222" y="76200"/>
                  </a:moveTo>
                  <a:lnTo>
                    <a:pt x="8455838" y="76200"/>
                  </a:lnTo>
                  <a:lnTo>
                    <a:pt x="8465925" y="88900"/>
                  </a:lnTo>
                  <a:lnTo>
                    <a:pt x="8466222" y="76200"/>
                  </a:lnTo>
                  <a:close/>
                </a:path>
                <a:path w="13808710" h="2324100">
                  <a:moveTo>
                    <a:pt x="8517766" y="76200"/>
                  </a:moveTo>
                  <a:lnTo>
                    <a:pt x="8509415" y="76200"/>
                  </a:lnTo>
                  <a:lnTo>
                    <a:pt x="8517892" y="88900"/>
                  </a:lnTo>
                  <a:lnTo>
                    <a:pt x="8526307" y="88900"/>
                  </a:lnTo>
                  <a:lnTo>
                    <a:pt x="8517766" y="76200"/>
                  </a:lnTo>
                  <a:close/>
                </a:path>
                <a:path w="13808710" h="2324100">
                  <a:moveTo>
                    <a:pt x="8699712" y="76200"/>
                  </a:moveTo>
                  <a:lnTo>
                    <a:pt x="8690766" y="76200"/>
                  </a:lnTo>
                  <a:lnTo>
                    <a:pt x="8683076" y="88900"/>
                  </a:lnTo>
                  <a:lnTo>
                    <a:pt x="8691603" y="88900"/>
                  </a:lnTo>
                  <a:lnTo>
                    <a:pt x="8699712" y="76200"/>
                  </a:lnTo>
                  <a:close/>
                </a:path>
                <a:path w="13808710" h="2324100">
                  <a:moveTo>
                    <a:pt x="8763162" y="76200"/>
                  </a:moveTo>
                  <a:lnTo>
                    <a:pt x="8751906" y="76200"/>
                  </a:lnTo>
                  <a:lnTo>
                    <a:pt x="8758408" y="88900"/>
                  </a:lnTo>
                  <a:lnTo>
                    <a:pt x="8763162" y="76200"/>
                  </a:lnTo>
                  <a:close/>
                </a:path>
                <a:path w="13808710" h="2324100">
                  <a:moveTo>
                    <a:pt x="8964779" y="63500"/>
                  </a:moveTo>
                  <a:lnTo>
                    <a:pt x="8960336" y="63500"/>
                  </a:lnTo>
                  <a:lnTo>
                    <a:pt x="8958287" y="76200"/>
                  </a:lnTo>
                  <a:lnTo>
                    <a:pt x="8969425" y="88900"/>
                  </a:lnTo>
                  <a:lnTo>
                    <a:pt x="8980754" y="76200"/>
                  </a:lnTo>
                  <a:lnTo>
                    <a:pt x="8963589" y="76200"/>
                  </a:lnTo>
                  <a:lnTo>
                    <a:pt x="8964779" y="63500"/>
                  </a:lnTo>
                  <a:close/>
                </a:path>
                <a:path w="13808710" h="2324100">
                  <a:moveTo>
                    <a:pt x="8997029" y="76200"/>
                  </a:moveTo>
                  <a:lnTo>
                    <a:pt x="8994008" y="76200"/>
                  </a:lnTo>
                  <a:lnTo>
                    <a:pt x="8990684" y="88900"/>
                  </a:lnTo>
                  <a:lnTo>
                    <a:pt x="9000390" y="88900"/>
                  </a:lnTo>
                  <a:lnTo>
                    <a:pt x="8997029" y="76200"/>
                  </a:lnTo>
                  <a:close/>
                </a:path>
                <a:path w="13808710" h="2324100">
                  <a:moveTo>
                    <a:pt x="9183179" y="63500"/>
                  </a:moveTo>
                  <a:lnTo>
                    <a:pt x="9173690" y="63500"/>
                  </a:lnTo>
                  <a:lnTo>
                    <a:pt x="9171667" y="76200"/>
                  </a:lnTo>
                  <a:lnTo>
                    <a:pt x="9164878" y="76200"/>
                  </a:lnTo>
                  <a:lnTo>
                    <a:pt x="9177154" y="88900"/>
                  </a:lnTo>
                  <a:lnTo>
                    <a:pt x="9178310" y="76200"/>
                  </a:lnTo>
                  <a:lnTo>
                    <a:pt x="9183179" y="63500"/>
                  </a:lnTo>
                  <a:close/>
                </a:path>
                <a:path w="13808710" h="2324100">
                  <a:moveTo>
                    <a:pt x="9201725" y="76200"/>
                  </a:moveTo>
                  <a:lnTo>
                    <a:pt x="9191198" y="76200"/>
                  </a:lnTo>
                  <a:lnTo>
                    <a:pt x="9194826" y="88900"/>
                  </a:lnTo>
                  <a:lnTo>
                    <a:pt x="9201903" y="88900"/>
                  </a:lnTo>
                  <a:lnTo>
                    <a:pt x="9201725" y="76200"/>
                  </a:lnTo>
                  <a:close/>
                </a:path>
                <a:path w="13808710" h="2324100">
                  <a:moveTo>
                    <a:pt x="9250136" y="76200"/>
                  </a:moveTo>
                  <a:lnTo>
                    <a:pt x="9232649" y="76200"/>
                  </a:lnTo>
                  <a:lnTo>
                    <a:pt x="9235703" y="88900"/>
                  </a:lnTo>
                  <a:lnTo>
                    <a:pt x="9250136" y="76200"/>
                  </a:lnTo>
                  <a:close/>
                </a:path>
                <a:path w="13808710" h="2324100">
                  <a:moveTo>
                    <a:pt x="9270480" y="76200"/>
                  </a:moveTo>
                  <a:lnTo>
                    <a:pt x="9265042" y="76200"/>
                  </a:lnTo>
                  <a:lnTo>
                    <a:pt x="9266344" y="88900"/>
                  </a:lnTo>
                  <a:lnTo>
                    <a:pt x="9270480" y="76200"/>
                  </a:lnTo>
                  <a:close/>
                </a:path>
                <a:path w="13808710" h="2324100">
                  <a:moveTo>
                    <a:pt x="9307983" y="76200"/>
                  </a:moveTo>
                  <a:lnTo>
                    <a:pt x="9289230" y="76200"/>
                  </a:lnTo>
                  <a:lnTo>
                    <a:pt x="9282319" y="88900"/>
                  </a:lnTo>
                  <a:lnTo>
                    <a:pt x="9297701" y="88900"/>
                  </a:lnTo>
                  <a:lnTo>
                    <a:pt x="9307983" y="76200"/>
                  </a:lnTo>
                  <a:close/>
                </a:path>
                <a:path w="13808710" h="2324100">
                  <a:moveTo>
                    <a:pt x="9337225" y="64505"/>
                  </a:moveTo>
                  <a:lnTo>
                    <a:pt x="9320140" y="76200"/>
                  </a:lnTo>
                  <a:lnTo>
                    <a:pt x="9345005" y="88900"/>
                  </a:lnTo>
                  <a:lnTo>
                    <a:pt x="9352271" y="76200"/>
                  </a:lnTo>
                  <a:lnTo>
                    <a:pt x="9341236" y="76200"/>
                  </a:lnTo>
                  <a:lnTo>
                    <a:pt x="9337225" y="64505"/>
                  </a:lnTo>
                  <a:close/>
                </a:path>
                <a:path w="13808710" h="2324100">
                  <a:moveTo>
                    <a:pt x="9451088" y="12700"/>
                  </a:moveTo>
                  <a:lnTo>
                    <a:pt x="9433646" y="25400"/>
                  </a:lnTo>
                  <a:lnTo>
                    <a:pt x="9421318" y="38100"/>
                  </a:lnTo>
                  <a:lnTo>
                    <a:pt x="9420181" y="41592"/>
                  </a:lnTo>
                  <a:lnTo>
                    <a:pt x="9426294" y="50800"/>
                  </a:lnTo>
                  <a:lnTo>
                    <a:pt x="9422413" y="63500"/>
                  </a:lnTo>
                  <a:lnTo>
                    <a:pt x="9420363" y="65674"/>
                  </a:lnTo>
                  <a:lnTo>
                    <a:pt x="9428756" y="76200"/>
                  </a:lnTo>
                  <a:lnTo>
                    <a:pt x="9439520" y="88900"/>
                  </a:lnTo>
                  <a:lnTo>
                    <a:pt x="9442880" y="76200"/>
                  </a:lnTo>
                  <a:lnTo>
                    <a:pt x="9479936" y="76200"/>
                  </a:lnTo>
                  <a:lnTo>
                    <a:pt x="9486441" y="63500"/>
                  </a:lnTo>
                  <a:lnTo>
                    <a:pt x="9648674" y="63500"/>
                  </a:lnTo>
                  <a:lnTo>
                    <a:pt x="9648701" y="50800"/>
                  </a:lnTo>
                  <a:lnTo>
                    <a:pt x="9666569" y="50800"/>
                  </a:lnTo>
                  <a:lnTo>
                    <a:pt x="9663848" y="38100"/>
                  </a:lnTo>
                  <a:lnTo>
                    <a:pt x="9510909" y="38100"/>
                  </a:lnTo>
                  <a:lnTo>
                    <a:pt x="9490164" y="25400"/>
                  </a:lnTo>
                  <a:lnTo>
                    <a:pt x="9470565" y="25400"/>
                  </a:lnTo>
                  <a:lnTo>
                    <a:pt x="9451088" y="12700"/>
                  </a:lnTo>
                  <a:close/>
                </a:path>
                <a:path w="13808710" h="2324100">
                  <a:moveTo>
                    <a:pt x="9462209" y="76200"/>
                  </a:moveTo>
                  <a:lnTo>
                    <a:pt x="9443434" y="76200"/>
                  </a:lnTo>
                  <a:lnTo>
                    <a:pt x="9447531" y="88900"/>
                  </a:lnTo>
                  <a:lnTo>
                    <a:pt x="9458567" y="88900"/>
                  </a:lnTo>
                  <a:lnTo>
                    <a:pt x="9466837" y="83984"/>
                  </a:lnTo>
                  <a:lnTo>
                    <a:pt x="9462209" y="76200"/>
                  </a:lnTo>
                  <a:close/>
                </a:path>
                <a:path w="13808710" h="2324100">
                  <a:moveTo>
                    <a:pt x="9469912" y="82157"/>
                  </a:moveTo>
                  <a:lnTo>
                    <a:pt x="9466837" y="83984"/>
                  </a:lnTo>
                  <a:lnTo>
                    <a:pt x="9469760" y="88900"/>
                  </a:lnTo>
                  <a:lnTo>
                    <a:pt x="9469912" y="82157"/>
                  </a:lnTo>
                  <a:close/>
                </a:path>
                <a:path w="13808710" h="2324100">
                  <a:moveTo>
                    <a:pt x="9510022" y="63500"/>
                  </a:moveTo>
                  <a:lnTo>
                    <a:pt x="9495875" y="63500"/>
                  </a:lnTo>
                  <a:lnTo>
                    <a:pt x="9504732" y="76200"/>
                  </a:lnTo>
                  <a:lnTo>
                    <a:pt x="9509506" y="88900"/>
                  </a:lnTo>
                  <a:lnTo>
                    <a:pt x="9520012" y="76200"/>
                  </a:lnTo>
                  <a:lnTo>
                    <a:pt x="9507334" y="76200"/>
                  </a:lnTo>
                  <a:lnTo>
                    <a:pt x="9510022" y="63500"/>
                  </a:lnTo>
                  <a:close/>
                </a:path>
                <a:path w="13808710" h="2324100">
                  <a:moveTo>
                    <a:pt x="9605187" y="63500"/>
                  </a:moveTo>
                  <a:lnTo>
                    <a:pt x="9592289" y="63500"/>
                  </a:lnTo>
                  <a:lnTo>
                    <a:pt x="9594544" y="76200"/>
                  </a:lnTo>
                  <a:lnTo>
                    <a:pt x="9587075" y="76200"/>
                  </a:lnTo>
                  <a:lnTo>
                    <a:pt x="9590090" y="88900"/>
                  </a:lnTo>
                  <a:lnTo>
                    <a:pt x="9606276" y="76200"/>
                  </a:lnTo>
                  <a:lnTo>
                    <a:pt x="9605187" y="63500"/>
                  </a:lnTo>
                  <a:close/>
                </a:path>
                <a:path w="13808710" h="2324100">
                  <a:moveTo>
                    <a:pt x="9678632" y="63500"/>
                  </a:moveTo>
                  <a:lnTo>
                    <a:pt x="9661230" y="63500"/>
                  </a:lnTo>
                  <a:lnTo>
                    <a:pt x="9661459" y="76200"/>
                  </a:lnTo>
                  <a:lnTo>
                    <a:pt x="9676329" y="88900"/>
                  </a:lnTo>
                  <a:lnTo>
                    <a:pt x="9683977" y="76200"/>
                  </a:lnTo>
                  <a:lnTo>
                    <a:pt x="9684659" y="76200"/>
                  </a:lnTo>
                  <a:lnTo>
                    <a:pt x="9678632" y="63500"/>
                  </a:lnTo>
                  <a:close/>
                </a:path>
                <a:path w="13808710" h="2324100">
                  <a:moveTo>
                    <a:pt x="9736613" y="76200"/>
                  </a:moveTo>
                  <a:lnTo>
                    <a:pt x="9727947" y="76200"/>
                  </a:lnTo>
                  <a:lnTo>
                    <a:pt x="9727059" y="88900"/>
                  </a:lnTo>
                  <a:lnTo>
                    <a:pt x="9736613" y="76200"/>
                  </a:lnTo>
                  <a:close/>
                </a:path>
                <a:path w="13808710" h="2324100">
                  <a:moveTo>
                    <a:pt x="9754985" y="76200"/>
                  </a:moveTo>
                  <a:lnTo>
                    <a:pt x="9753971" y="76200"/>
                  </a:lnTo>
                  <a:lnTo>
                    <a:pt x="9746347" y="88900"/>
                  </a:lnTo>
                  <a:lnTo>
                    <a:pt x="9751680" y="88900"/>
                  </a:lnTo>
                  <a:lnTo>
                    <a:pt x="9754985" y="76200"/>
                  </a:lnTo>
                  <a:close/>
                </a:path>
                <a:path w="13808710" h="2324100">
                  <a:moveTo>
                    <a:pt x="9777462" y="63500"/>
                  </a:moveTo>
                  <a:lnTo>
                    <a:pt x="9758647" y="63500"/>
                  </a:lnTo>
                  <a:lnTo>
                    <a:pt x="9758178" y="64501"/>
                  </a:lnTo>
                  <a:lnTo>
                    <a:pt x="9758242" y="65892"/>
                  </a:lnTo>
                  <a:lnTo>
                    <a:pt x="9759223" y="76200"/>
                  </a:lnTo>
                  <a:lnTo>
                    <a:pt x="9770692" y="88900"/>
                  </a:lnTo>
                  <a:lnTo>
                    <a:pt x="9777553" y="76200"/>
                  </a:lnTo>
                  <a:lnTo>
                    <a:pt x="9777462" y="63500"/>
                  </a:lnTo>
                  <a:close/>
                </a:path>
                <a:path w="13808710" h="2324100">
                  <a:moveTo>
                    <a:pt x="9831136" y="76200"/>
                  </a:moveTo>
                  <a:lnTo>
                    <a:pt x="9823650" y="76200"/>
                  </a:lnTo>
                  <a:lnTo>
                    <a:pt x="9825255" y="88900"/>
                  </a:lnTo>
                  <a:lnTo>
                    <a:pt x="9831136" y="76200"/>
                  </a:lnTo>
                  <a:close/>
                </a:path>
                <a:path w="13808710" h="2324100">
                  <a:moveTo>
                    <a:pt x="9941884" y="63500"/>
                  </a:moveTo>
                  <a:lnTo>
                    <a:pt x="9920454" y="63500"/>
                  </a:lnTo>
                  <a:lnTo>
                    <a:pt x="9911598" y="76200"/>
                  </a:lnTo>
                  <a:lnTo>
                    <a:pt x="9929547" y="88900"/>
                  </a:lnTo>
                  <a:lnTo>
                    <a:pt x="9936995" y="76200"/>
                  </a:lnTo>
                  <a:lnTo>
                    <a:pt x="9941884" y="63500"/>
                  </a:lnTo>
                  <a:close/>
                </a:path>
                <a:path w="13808710" h="2324100">
                  <a:moveTo>
                    <a:pt x="9954215" y="76200"/>
                  </a:moveTo>
                  <a:lnTo>
                    <a:pt x="9949629" y="88900"/>
                  </a:lnTo>
                  <a:lnTo>
                    <a:pt x="9958004" y="88900"/>
                  </a:lnTo>
                  <a:lnTo>
                    <a:pt x="9954215" y="76200"/>
                  </a:lnTo>
                  <a:close/>
                </a:path>
                <a:path w="13808710" h="2324100">
                  <a:moveTo>
                    <a:pt x="10003674" y="76200"/>
                  </a:moveTo>
                  <a:lnTo>
                    <a:pt x="10002917" y="88900"/>
                  </a:lnTo>
                  <a:lnTo>
                    <a:pt x="10009679" y="88900"/>
                  </a:lnTo>
                  <a:lnTo>
                    <a:pt x="10003674" y="76200"/>
                  </a:lnTo>
                  <a:close/>
                </a:path>
                <a:path w="13808710" h="2324100">
                  <a:moveTo>
                    <a:pt x="10621226" y="12700"/>
                  </a:moveTo>
                  <a:lnTo>
                    <a:pt x="10605747" y="12700"/>
                  </a:lnTo>
                  <a:lnTo>
                    <a:pt x="10587352" y="25400"/>
                  </a:lnTo>
                  <a:lnTo>
                    <a:pt x="10421598" y="25400"/>
                  </a:lnTo>
                  <a:lnTo>
                    <a:pt x="10427698" y="38100"/>
                  </a:lnTo>
                  <a:lnTo>
                    <a:pt x="10028443" y="38100"/>
                  </a:lnTo>
                  <a:lnTo>
                    <a:pt x="10026001" y="43597"/>
                  </a:lnTo>
                  <a:lnTo>
                    <a:pt x="10026448" y="50800"/>
                  </a:lnTo>
                  <a:lnTo>
                    <a:pt x="10024520" y="63500"/>
                  </a:lnTo>
                  <a:lnTo>
                    <a:pt x="10027890" y="75428"/>
                  </a:lnTo>
                  <a:lnTo>
                    <a:pt x="10028251" y="76200"/>
                  </a:lnTo>
                  <a:lnTo>
                    <a:pt x="10041940" y="88900"/>
                  </a:lnTo>
                  <a:lnTo>
                    <a:pt x="10043280" y="88900"/>
                  </a:lnTo>
                  <a:lnTo>
                    <a:pt x="10050610" y="76200"/>
                  </a:lnTo>
                  <a:lnTo>
                    <a:pt x="10072097" y="76200"/>
                  </a:lnTo>
                  <a:lnTo>
                    <a:pt x="10064557" y="63500"/>
                  </a:lnTo>
                  <a:lnTo>
                    <a:pt x="10152366" y="63500"/>
                  </a:lnTo>
                  <a:lnTo>
                    <a:pt x="10140730" y="50800"/>
                  </a:lnTo>
                  <a:lnTo>
                    <a:pt x="10623734" y="50800"/>
                  </a:lnTo>
                  <a:lnTo>
                    <a:pt x="10627863" y="38100"/>
                  </a:lnTo>
                  <a:lnTo>
                    <a:pt x="10631328" y="34525"/>
                  </a:lnTo>
                  <a:lnTo>
                    <a:pt x="10624938" y="25400"/>
                  </a:lnTo>
                  <a:lnTo>
                    <a:pt x="10621226" y="12700"/>
                  </a:lnTo>
                  <a:close/>
                </a:path>
                <a:path w="13808710" h="2324100">
                  <a:moveTo>
                    <a:pt x="10057782" y="76200"/>
                  </a:moveTo>
                  <a:lnTo>
                    <a:pt x="10051987" y="76200"/>
                  </a:lnTo>
                  <a:lnTo>
                    <a:pt x="10052891" y="88900"/>
                  </a:lnTo>
                  <a:lnTo>
                    <a:pt x="10057782" y="76200"/>
                  </a:lnTo>
                  <a:close/>
                </a:path>
                <a:path w="13808710" h="2324100">
                  <a:moveTo>
                    <a:pt x="10250751" y="63500"/>
                  </a:moveTo>
                  <a:lnTo>
                    <a:pt x="10235054" y="63500"/>
                  </a:lnTo>
                  <a:lnTo>
                    <a:pt x="10235379" y="76200"/>
                  </a:lnTo>
                  <a:lnTo>
                    <a:pt x="10205829" y="76200"/>
                  </a:lnTo>
                  <a:lnTo>
                    <a:pt x="10233399" y="88900"/>
                  </a:lnTo>
                  <a:lnTo>
                    <a:pt x="10254495" y="88900"/>
                  </a:lnTo>
                  <a:lnTo>
                    <a:pt x="10241588" y="76200"/>
                  </a:lnTo>
                  <a:lnTo>
                    <a:pt x="10250751" y="63500"/>
                  </a:lnTo>
                  <a:close/>
                </a:path>
                <a:path w="13808710" h="2324100">
                  <a:moveTo>
                    <a:pt x="10276041" y="76200"/>
                  </a:moveTo>
                  <a:lnTo>
                    <a:pt x="10265657" y="76200"/>
                  </a:lnTo>
                  <a:lnTo>
                    <a:pt x="10275744" y="88900"/>
                  </a:lnTo>
                  <a:lnTo>
                    <a:pt x="10276041" y="76200"/>
                  </a:lnTo>
                  <a:close/>
                </a:path>
                <a:path w="13808710" h="2324100">
                  <a:moveTo>
                    <a:pt x="10327586" y="76200"/>
                  </a:moveTo>
                  <a:lnTo>
                    <a:pt x="10319234" y="76200"/>
                  </a:lnTo>
                  <a:lnTo>
                    <a:pt x="10327711" y="88900"/>
                  </a:lnTo>
                  <a:lnTo>
                    <a:pt x="10336126" y="88900"/>
                  </a:lnTo>
                  <a:lnTo>
                    <a:pt x="10327586" y="76200"/>
                  </a:lnTo>
                  <a:close/>
                </a:path>
                <a:path w="13808710" h="2324100">
                  <a:moveTo>
                    <a:pt x="10509535" y="76200"/>
                  </a:moveTo>
                  <a:lnTo>
                    <a:pt x="10500596" y="76200"/>
                  </a:lnTo>
                  <a:lnTo>
                    <a:pt x="10492899" y="88900"/>
                  </a:lnTo>
                  <a:lnTo>
                    <a:pt x="10501425" y="88900"/>
                  </a:lnTo>
                  <a:lnTo>
                    <a:pt x="10509535" y="76200"/>
                  </a:lnTo>
                  <a:close/>
                </a:path>
                <a:path w="13808710" h="2324100">
                  <a:moveTo>
                    <a:pt x="10572981" y="76200"/>
                  </a:moveTo>
                  <a:lnTo>
                    <a:pt x="10561725" y="76200"/>
                  </a:lnTo>
                  <a:lnTo>
                    <a:pt x="10568227" y="88900"/>
                  </a:lnTo>
                  <a:lnTo>
                    <a:pt x="10572981" y="76200"/>
                  </a:lnTo>
                  <a:close/>
                </a:path>
                <a:path w="13808710" h="2324100">
                  <a:moveTo>
                    <a:pt x="10657631" y="12700"/>
                  </a:moveTo>
                  <a:lnTo>
                    <a:pt x="10640190" y="25400"/>
                  </a:lnTo>
                  <a:lnTo>
                    <a:pt x="10631330" y="34528"/>
                  </a:lnTo>
                  <a:lnTo>
                    <a:pt x="10633831" y="38100"/>
                  </a:lnTo>
                  <a:lnTo>
                    <a:pt x="10633787" y="50800"/>
                  </a:lnTo>
                  <a:lnTo>
                    <a:pt x="10624969" y="61684"/>
                  </a:lnTo>
                  <a:lnTo>
                    <a:pt x="10625175" y="63500"/>
                  </a:lnTo>
                  <a:lnTo>
                    <a:pt x="10635300" y="76200"/>
                  </a:lnTo>
                  <a:lnTo>
                    <a:pt x="10646064" y="88900"/>
                  </a:lnTo>
                  <a:lnTo>
                    <a:pt x="10649419" y="76200"/>
                  </a:lnTo>
                  <a:lnTo>
                    <a:pt x="10686475" y="76200"/>
                  </a:lnTo>
                  <a:lnTo>
                    <a:pt x="10692985" y="63500"/>
                  </a:lnTo>
                  <a:lnTo>
                    <a:pt x="10855213" y="63500"/>
                  </a:lnTo>
                  <a:lnTo>
                    <a:pt x="10855240" y="50800"/>
                  </a:lnTo>
                  <a:lnTo>
                    <a:pt x="10873119" y="50800"/>
                  </a:lnTo>
                  <a:lnTo>
                    <a:pt x="10870398" y="38100"/>
                  </a:lnTo>
                  <a:lnTo>
                    <a:pt x="10717448" y="38100"/>
                  </a:lnTo>
                  <a:lnTo>
                    <a:pt x="10696703" y="25400"/>
                  </a:lnTo>
                  <a:lnTo>
                    <a:pt x="10677104" y="25400"/>
                  </a:lnTo>
                  <a:lnTo>
                    <a:pt x="10657631" y="12700"/>
                  </a:lnTo>
                  <a:close/>
                </a:path>
                <a:path w="13808710" h="2324100">
                  <a:moveTo>
                    <a:pt x="10668758" y="76200"/>
                  </a:moveTo>
                  <a:lnTo>
                    <a:pt x="10649979" y="76200"/>
                  </a:lnTo>
                  <a:lnTo>
                    <a:pt x="10654078" y="88900"/>
                  </a:lnTo>
                  <a:lnTo>
                    <a:pt x="10665112" y="88900"/>
                  </a:lnTo>
                  <a:lnTo>
                    <a:pt x="10673377" y="83973"/>
                  </a:lnTo>
                  <a:lnTo>
                    <a:pt x="10668758" y="76200"/>
                  </a:lnTo>
                  <a:close/>
                </a:path>
                <a:path w="13808710" h="2324100">
                  <a:moveTo>
                    <a:pt x="10676455" y="82157"/>
                  </a:moveTo>
                  <a:lnTo>
                    <a:pt x="10673383" y="83984"/>
                  </a:lnTo>
                  <a:lnTo>
                    <a:pt x="10676303" y="88900"/>
                  </a:lnTo>
                  <a:lnTo>
                    <a:pt x="10676455" y="82157"/>
                  </a:lnTo>
                  <a:close/>
                </a:path>
                <a:path w="13808710" h="2324100">
                  <a:moveTo>
                    <a:pt x="10716561" y="63500"/>
                  </a:moveTo>
                  <a:lnTo>
                    <a:pt x="10702420" y="63500"/>
                  </a:lnTo>
                  <a:lnTo>
                    <a:pt x="10711277" y="76200"/>
                  </a:lnTo>
                  <a:lnTo>
                    <a:pt x="10716055" y="88900"/>
                  </a:lnTo>
                  <a:lnTo>
                    <a:pt x="10726561" y="76200"/>
                  </a:lnTo>
                  <a:lnTo>
                    <a:pt x="10713874" y="76200"/>
                  </a:lnTo>
                  <a:lnTo>
                    <a:pt x="10716561" y="63500"/>
                  </a:lnTo>
                  <a:close/>
                </a:path>
                <a:path w="13808710" h="2324100">
                  <a:moveTo>
                    <a:pt x="10811736" y="63500"/>
                  </a:moveTo>
                  <a:lnTo>
                    <a:pt x="10798838" y="63500"/>
                  </a:lnTo>
                  <a:lnTo>
                    <a:pt x="10801093" y="76200"/>
                  </a:lnTo>
                  <a:lnTo>
                    <a:pt x="10793620" y="76200"/>
                  </a:lnTo>
                  <a:lnTo>
                    <a:pt x="10796629" y="88900"/>
                  </a:lnTo>
                  <a:lnTo>
                    <a:pt x="10812821" y="76200"/>
                  </a:lnTo>
                  <a:lnTo>
                    <a:pt x="10811736" y="63500"/>
                  </a:lnTo>
                  <a:close/>
                </a:path>
                <a:path w="13808710" h="2324100">
                  <a:moveTo>
                    <a:pt x="10885181" y="63500"/>
                  </a:moveTo>
                  <a:lnTo>
                    <a:pt x="10867769" y="63500"/>
                  </a:lnTo>
                  <a:lnTo>
                    <a:pt x="10867998" y="76200"/>
                  </a:lnTo>
                  <a:lnTo>
                    <a:pt x="10882872" y="88900"/>
                  </a:lnTo>
                  <a:lnTo>
                    <a:pt x="10890521" y="76200"/>
                  </a:lnTo>
                  <a:lnTo>
                    <a:pt x="10891205" y="76200"/>
                  </a:lnTo>
                  <a:lnTo>
                    <a:pt x="10885181" y="63500"/>
                  </a:lnTo>
                  <a:close/>
                </a:path>
                <a:path w="13808710" h="2324100">
                  <a:moveTo>
                    <a:pt x="10943162" y="76200"/>
                  </a:moveTo>
                  <a:lnTo>
                    <a:pt x="10934496" y="76200"/>
                  </a:lnTo>
                  <a:lnTo>
                    <a:pt x="10933609" y="88900"/>
                  </a:lnTo>
                  <a:lnTo>
                    <a:pt x="10943162" y="76200"/>
                  </a:lnTo>
                  <a:close/>
                </a:path>
                <a:path w="13808710" h="2324100">
                  <a:moveTo>
                    <a:pt x="10961528" y="76200"/>
                  </a:moveTo>
                  <a:lnTo>
                    <a:pt x="10960512" y="76200"/>
                  </a:lnTo>
                  <a:lnTo>
                    <a:pt x="10952886" y="88900"/>
                  </a:lnTo>
                  <a:lnTo>
                    <a:pt x="10958224" y="88900"/>
                  </a:lnTo>
                  <a:lnTo>
                    <a:pt x="10961528" y="76200"/>
                  </a:lnTo>
                  <a:close/>
                </a:path>
                <a:path w="13808710" h="2324100">
                  <a:moveTo>
                    <a:pt x="10984007" y="63500"/>
                  </a:moveTo>
                  <a:lnTo>
                    <a:pt x="10965191" y="63500"/>
                  </a:lnTo>
                  <a:lnTo>
                    <a:pt x="10964721" y="64501"/>
                  </a:lnTo>
                  <a:lnTo>
                    <a:pt x="10964786" y="65892"/>
                  </a:lnTo>
                  <a:lnTo>
                    <a:pt x="10965768" y="76200"/>
                  </a:lnTo>
                  <a:lnTo>
                    <a:pt x="10977241" y="88900"/>
                  </a:lnTo>
                  <a:lnTo>
                    <a:pt x="10984101" y="76200"/>
                  </a:lnTo>
                  <a:lnTo>
                    <a:pt x="10984007" y="63500"/>
                  </a:lnTo>
                  <a:close/>
                </a:path>
                <a:path w="13808710" h="2324100">
                  <a:moveTo>
                    <a:pt x="11037686" y="76200"/>
                  </a:moveTo>
                  <a:lnTo>
                    <a:pt x="11030200" y="76200"/>
                  </a:lnTo>
                  <a:lnTo>
                    <a:pt x="11031805" y="88900"/>
                  </a:lnTo>
                  <a:lnTo>
                    <a:pt x="11037686" y="76200"/>
                  </a:lnTo>
                  <a:close/>
                </a:path>
                <a:path w="13808710" h="2324100">
                  <a:moveTo>
                    <a:pt x="11148434" y="63500"/>
                  </a:moveTo>
                  <a:lnTo>
                    <a:pt x="11127002" y="63500"/>
                  </a:lnTo>
                  <a:lnTo>
                    <a:pt x="11118148" y="76200"/>
                  </a:lnTo>
                  <a:lnTo>
                    <a:pt x="11136096" y="88900"/>
                  </a:lnTo>
                  <a:lnTo>
                    <a:pt x="11143545" y="76200"/>
                  </a:lnTo>
                  <a:lnTo>
                    <a:pt x="11148434" y="63500"/>
                  </a:lnTo>
                  <a:close/>
                </a:path>
                <a:path w="13808710" h="2324100">
                  <a:moveTo>
                    <a:pt x="11160759" y="76200"/>
                  </a:moveTo>
                  <a:lnTo>
                    <a:pt x="11156168" y="88900"/>
                  </a:lnTo>
                  <a:lnTo>
                    <a:pt x="11164547" y="88900"/>
                  </a:lnTo>
                  <a:lnTo>
                    <a:pt x="11160759" y="76200"/>
                  </a:lnTo>
                  <a:close/>
                </a:path>
                <a:path w="13808710" h="2324100">
                  <a:moveTo>
                    <a:pt x="11210224" y="76200"/>
                  </a:moveTo>
                  <a:lnTo>
                    <a:pt x="11209467" y="88900"/>
                  </a:lnTo>
                  <a:lnTo>
                    <a:pt x="11216229" y="88900"/>
                  </a:lnTo>
                  <a:lnTo>
                    <a:pt x="11210224" y="76200"/>
                  </a:lnTo>
                  <a:close/>
                </a:path>
                <a:path w="13808710" h="2324100">
                  <a:moveTo>
                    <a:pt x="11377868" y="63500"/>
                  </a:moveTo>
                  <a:lnTo>
                    <a:pt x="11373425" y="63500"/>
                  </a:lnTo>
                  <a:lnTo>
                    <a:pt x="11371376" y="76200"/>
                  </a:lnTo>
                  <a:lnTo>
                    <a:pt x="11382513" y="88900"/>
                  </a:lnTo>
                  <a:lnTo>
                    <a:pt x="11393842" y="76200"/>
                  </a:lnTo>
                  <a:lnTo>
                    <a:pt x="11376679" y="76200"/>
                  </a:lnTo>
                  <a:lnTo>
                    <a:pt x="11377868" y="63500"/>
                  </a:lnTo>
                  <a:close/>
                </a:path>
                <a:path w="13808710" h="2324100">
                  <a:moveTo>
                    <a:pt x="11410118" y="76200"/>
                  </a:moveTo>
                  <a:lnTo>
                    <a:pt x="11407102" y="76200"/>
                  </a:lnTo>
                  <a:lnTo>
                    <a:pt x="11403781" y="88900"/>
                  </a:lnTo>
                  <a:lnTo>
                    <a:pt x="11413479" y="88900"/>
                  </a:lnTo>
                  <a:lnTo>
                    <a:pt x="11410118" y="76200"/>
                  </a:lnTo>
                  <a:close/>
                </a:path>
                <a:path w="13808710" h="2324100">
                  <a:moveTo>
                    <a:pt x="11596274" y="63500"/>
                  </a:moveTo>
                  <a:lnTo>
                    <a:pt x="11586785" y="63500"/>
                  </a:lnTo>
                  <a:lnTo>
                    <a:pt x="11584765" y="76200"/>
                  </a:lnTo>
                  <a:lnTo>
                    <a:pt x="11577977" y="76200"/>
                  </a:lnTo>
                  <a:lnTo>
                    <a:pt x="11590254" y="88900"/>
                  </a:lnTo>
                  <a:lnTo>
                    <a:pt x="11591408" y="76200"/>
                  </a:lnTo>
                  <a:lnTo>
                    <a:pt x="11596274" y="63500"/>
                  </a:lnTo>
                  <a:close/>
                </a:path>
                <a:path w="13808710" h="2324100">
                  <a:moveTo>
                    <a:pt x="11614813" y="76200"/>
                  </a:moveTo>
                  <a:lnTo>
                    <a:pt x="11604291" y="76200"/>
                  </a:lnTo>
                  <a:lnTo>
                    <a:pt x="11607918" y="88900"/>
                  </a:lnTo>
                  <a:lnTo>
                    <a:pt x="11614993" y="88900"/>
                  </a:lnTo>
                  <a:lnTo>
                    <a:pt x="11614813" y="76200"/>
                  </a:lnTo>
                  <a:close/>
                </a:path>
                <a:path w="13808710" h="2324100">
                  <a:moveTo>
                    <a:pt x="11663234" y="76200"/>
                  </a:moveTo>
                  <a:lnTo>
                    <a:pt x="11645744" y="76200"/>
                  </a:lnTo>
                  <a:lnTo>
                    <a:pt x="11648802" y="88900"/>
                  </a:lnTo>
                  <a:lnTo>
                    <a:pt x="11663234" y="76200"/>
                  </a:lnTo>
                  <a:close/>
                </a:path>
                <a:path w="13808710" h="2324100">
                  <a:moveTo>
                    <a:pt x="11683569" y="76200"/>
                  </a:moveTo>
                  <a:lnTo>
                    <a:pt x="11678131" y="76200"/>
                  </a:lnTo>
                  <a:lnTo>
                    <a:pt x="11679433" y="88900"/>
                  </a:lnTo>
                  <a:lnTo>
                    <a:pt x="11683569" y="76200"/>
                  </a:lnTo>
                  <a:close/>
                </a:path>
                <a:path w="13808710" h="2324100">
                  <a:moveTo>
                    <a:pt x="11721082" y="76200"/>
                  </a:moveTo>
                  <a:lnTo>
                    <a:pt x="11702319" y="76200"/>
                  </a:lnTo>
                  <a:lnTo>
                    <a:pt x="11695408" y="88900"/>
                  </a:lnTo>
                  <a:lnTo>
                    <a:pt x="11710794" y="88900"/>
                  </a:lnTo>
                  <a:lnTo>
                    <a:pt x="11721082" y="76200"/>
                  </a:lnTo>
                  <a:close/>
                </a:path>
                <a:path w="13808710" h="2324100">
                  <a:moveTo>
                    <a:pt x="11750317" y="64503"/>
                  </a:moveTo>
                  <a:lnTo>
                    <a:pt x="11733229" y="76200"/>
                  </a:lnTo>
                  <a:lnTo>
                    <a:pt x="11758099" y="88900"/>
                  </a:lnTo>
                  <a:lnTo>
                    <a:pt x="11765364" y="76200"/>
                  </a:lnTo>
                  <a:lnTo>
                    <a:pt x="11754329" y="76200"/>
                  </a:lnTo>
                  <a:lnTo>
                    <a:pt x="11750317" y="64503"/>
                  </a:lnTo>
                  <a:close/>
                </a:path>
                <a:path w="13808710" h="2324100">
                  <a:moveTo>
                    <a:pt x="11864181" y="12700"/>
                  </a:moveTo>
                  <a:lnTo>
                    <a:pt x="11846738" y="25400"/>
                  </a:lnTo>
                  <a:lnTo>
                    <a:pt x="11834408" y="38100"/>
                  </a:lnTo>
                  <a:lnTo>
                    <a:pt x="11833271" y="41592"/>
                  </a:lnTo>
                  <a:lnTo>
                    <a:pt x="11839382" y="50800"/>
                  </a:lnTo>
                  <a:lnTo>
                    <a:pt x="11835502" y="63500"/>
                  </a:lnTo>
                  <a:lnTo>
                    <a:pt x="11833454" y="65674"/>
                  </a:lnTo>
                  <a:lnTo>
                    <a:pt x="11841848" y="76200"/>
                  </a:lnTo>
                  <a:lnTo>
                    <a:pt x="11852613" y="88900"/>
                  </a:lnTo>
                  <a:lnTo>
                    <a:pt x="11855968" y="76200"/>
                  </a:lnTo>
                  <a:lnTo>
                    <a:pt x="11893025" y="76200"/>
                  </a:lnTo>
                  <a:lnTo>
                    <a:pt x="11899534" y="63500"/>
                  </a:lnTo>
                  <a:lnTo>
                    <a:pt x="12061763" y="63500"/>
                  </a:lnTo>
                  <a:lnTo>
                    <a:pt x="12061789" y="50800"/>
                  </a:lnTo>
                  <a:lnTo>
                    <a:pt x="12079668" y="50800"/>
                  </a:lnTo>
                  <a:lnTo>
                    <a:pt x="12076946" y="38100"/>
                  </a:lnTo>
                  <a:lnTo>
                    <a:pt x="11923998" y="38100"/>
                  </a:lnTo>
                  <a:lnTo>
                    <a:pt x="11903253" y="25400"/>
                  </a:lnTo>
                  <a:lnTo>
                    <a:pt x="11883653" y="25400"/>
                  </a:lnTo>
                  <a:lnTo>
                    <a:pt x="11864181" y="12700"/>
                  </a:lnTo>
                  <a:close/>
                </a:path>
                <a:path w="13808710" h="2324100">
                  <a:moveTo>
                    <a:pt x="11875308" y="76200"/>
                  </a:moveTo>
                  <a:lnTo>
                    <a:pt x="11856527" y="76200"/>
                  </a:lnTo>
                  <a:lnTo>
                    <a:pt x="11860624" y="88900"/>
                  </a:lnTo>
                  <a:lnTo>
                    <a:pt x="11871658" y="88900"/>
                  </a:lnTo>
                  <a:lnTo>
                    <a:pt x="11879926" y="83973"/>
                  </a:lnTo>
                  <a:lnTo>
                    <a:pt x="11875308" y="76200"/>
                  </a:lnTo>
                  <a:close/>
                </a:path>
                <a:path w="13808710" h="2324100">
                  <a:moveTo>
                    <a:pt x="11883004" y="82155"/>
                  </a:moveTo>
                  <a:lnTo>
                    <a:pt x="11879933" y="83984"/>
                  </a:lnTo>
                  <a:lnTo>
                    <a:pt x="11882853" y="88900"/>
                  </a:lnTo>
                  <a:lnTo>
                    <a:pt x="11883004" y="82155"/>
                  </a:lnTo>
                  <a:close/>
                </a:path>
                <a:path w="13808710" h="2324100">
                  <a:moveTo>
                    <a:pt x="11923110" y="63500"/>
                  </a:moveTo>
                  <a:lnTo>
                    <a:pt x="11908968" y="63500"/>
                  </a:lnTo>
                  <a:lnTo>
                    <a:pt x="11917823" y="76200"/>
                  </a:lnTo>
                  <a:lnTo>
                    <a:pt x="11922595" y="88900"/>
                  </a:lnTo>
                  <a:lnTo>
                    <a:pt x="11933105" y="76200"/>
                  </a:lnTo>
                  <a:lnTo>
                    <a:pt x="11920423" y="76200"/>
                  </a:lnTo>
                  <a:lnTo>
                    <a:pt x="11923110" y="63500"/>
                  </a:lnTo>
                  <a:close/>
                </a:path>
                <a:path w="13808710" h="2324100">
                  <a:moveTo>
                    <a:pt x="12018282" y="63500"/>
                  </a:moveTo>
                  <a:lnTo>
                    <a:pt x="12005388" y="63500"/>
                  </a:lnTo>
                  <a:lnTo>
                    <a:pt x="12007639" y="76200"/>
                  </a:lnTo>
                  <a:lnTo>
                    <a:pt x="12000168" y="76200"/>
                  </a:lnTo>
                  <a:lnTo>
                    <a:pt x="12003179" y="88900"/>
                  </a:lnTo>
                  <a:lnTo>
                    <a:pt x="12019366" y="76200"/>
                  </a:lnTo>
                  <a:lnTo>
                    <a:pt x="12018282" y="63500"/>
                  </a:lnTo>
                  <a:close/>
                </a:path>
                <a:path w="13808710" h="2324100">
                  <a:moveTo>
                    <a:pt x="12091731" y="63500"/>
                  </a:moveTo>
                  <a:lnTo>
                    <a:pt x="12074319" y="63500"/>
                  </a:lnTo>
                  <a:lnTo>
                    <a:pt x="12074548" y="76200"/>
                  </a:lnTo>
                  <a:lnTo>
                    <a:pt x="12089422" y="88900"/>
                  </a:lnTo>
                  <a:lnTo>
                    <a:pt x="12097071" y="76200"/>
                  </a:lnTo>
                  <a:lnTo>
                    <a:pt x="12097754" y="76200"/>
                  </a:lnTo>
                  <a:lnTo>
                    <a:pt x="12091731" y="63500"/>
                  </a:lnTo>
                  <a:close/>
                </a:path>
                <a:path w="13808710" h="2324100">
                  <a:moveTo>
                    <a:pt x="12149703" y="76200"/>
                  </a:moveTo>
                  <a:lnTo>
                    <a:pt x="12141041" y="76200"/>
                  </a:lnTo>
                  <a:lnTo>
                    <a:pt x="12140148" y="88900"/>
                  </a:lnTo>
                  <a:lnTo>
                    <a:pt x="12149703" y="76200"/>
                  </a:lnTo>
                  <a:close/>
                </a:path>
                <a:path w="13808710" h="2324100">
                  <a:moveTo>
                    <a:pt x="12168078" y="76200"/>
                  </a:moveTo>
                  <a:lnTo>
                    <a:pt x="12167061" y="76200"/>
                  </a:lnTo>
                  <a:lnTo>
                    <a:pt x="12159436" y="88900"/>
                  </a:lnTo>
                  <a:lnTo>
                    <a:pt x="12164773" y="88900"/>
                  </a:lnTo>
                  <a:lnTo>
                    <a:pt x="12168078" y="76200"/>
                  </a:lnTo>
                  <a:close/>
                </a:path>
                <a:path w="13808710" h="2324100">
                  <a:moveTo>
                    <a:pt x="12190555" y="63500"/>
                  </a:moveTo>
                  <a:lnTo>
                    <a:pt x="12171740" y="63500"/>
                  </a:lnTo>
                  <a:lnTo>
                    <a:pt x="12171271" y="64501"/>
                  </a:lnTo>
                  <a:lnTo>
                    <a:pt x="12171334" y="65892"/>
                  </a:lnTo>
                  <a:lnTo>
                    <a:pt x="12172313" y="76200"/>
                  </a:lnTo>
                  <a:lnTo>
                    <a:pt x="12183780" y="88900"/>
                  </a:lnTo>
                  <a:lnTo>
                    <a:pt x="12190647" y="76200"/>
                  </a:lnTo>
                  <a:lnTo>
                    <a:pt x="12190555" y="63500"/>
                  </a:lnTo>
                  <a:close/>
                </a:path>
                <a:path w="13808710" h="2324100">
                  <a:moveTo>
                    <a:pt x="12244231" y="76200"/>
                  </a:moveTo>
                  <a:lnTo>
                    <a:pt x="12236745" y="76200"/>
                  </a:lnTo>
                  <a:lnTo>
                    <a:pt x="12238344" y="88900"/>
                  </a:lnTo>
                  <a:lnTo>
                    <a:pt x="12244231" y="76200"/>
                  </a:lnTo>
                  <a:close/>
                </a:path>
                <a:path w="13808710" h="2324100">
                  <a:moveTo>
                    <a:pt x="12354977" y="63500"/>
                  </a:moveTo>
                  <a:lnTo>
                    <a:pt x="12333547" y="63500"/>
                  </a:lnTo>
                  <a:lnTo>
                    <a:pt x="12324687" y="76200"/>
                  </a:lnTo>
                  <a:lnTo>
                    <a:pt x="12342636" y="88900"/>
                  </a:lnTo>
                  <a:lnTo>
                    <a:pt x="12350086" y="76200"/>
                  </a:lnTo>
                  <a:lnTo>
                    <a:pt x="12354977" y="63500"/>
                  </a:lnTo>
                  <a:close/>
                </a:path>
                <a:path w="13808710" h="2324100">
                  <a:moveTo>
                    <a:pt x="12367309" y="76200"/>
                  </a:moveTo>
                  <a:lnTo>
                    <a:pt x="12362717" y="88900"/>
                  </a:lnTo>
                  <a:lnTo>
                    <a:pt x="12371097" y="88900"/>
                  </a:lnTo>
                  <a:lnTo>
                    <a:pt x="12367309" y="76200"/>
                  </a:lnTo>
                  <a:close/>
                </a:path>
                <a:path w="13808710" h="2324100">
                  <a:moveTo>
                    <a:pt x="12416774" y="76200"/>
                  </a:moveTo>
                  <a:lnTo>
                    <a:pt x="12416017" y="88900"/>
                  </a:lnTo>
                  <a:lnTo>
                    <a:pt x="12422778" y="88900"/>
                  </a:lnTo>
                  <a:lnTo>
                    <a:pt x="12416774" y="76200"/>
                  </a:lnTo>
                  <a:close/>
                </a:path>
                <a:path w="13808710" h="2324100">
                  <a:moveTo>
                    <a:pt x="12584417" y="63500"/>
                  </a:moveTo>
                  <a:lnTo>
                    <a:pt x="12579975" y="63500"/>
                  </a:lnTo>
                  <a:lnTo>
                    <a:pt x="12577925" y="76200"/>
                  </a:lnTo>
                  <a:lnTo>
                    <a:pt x="12589063" y="88900"/>
                  </a:lnTo>
                  <a:lnTo>
                    <a:pt x="12600392" y="76200"/>
                  </a:lnTo>
                  <a:lnTo>
                    <a:pt x="12583228" y="76200"/>
                  </a:lnTo>
                  <a:lnTo>
                    <a:pt x="12584417" y="63500"/>
                  </a:lnTo>
                  <a:close/>
                </a:path>
                <a:path w="13808710" h="2324100">
                  <a:moveTo>
                    <a:pt x="12616668" y="76200"/>
                  </a:moveTo>
                  <a:lnTo>
                    <a:pt x="12613647" y="76200"/>
                  </a:lnTo>
                  <a:lnTo>
                    <a:pt x="12610322" y="88900"/>
                  </a:lnTo>
                  <a:lnTo>
                    <a:pt x="12620029" y="88900"/>
                  </a:lnTo>
                  <a:lnTo>
                    <a:pt x="12616668" y="76200"/>
                  </a:lnTo>
                  <a:close/>
                </a:path>
                <a:path w="13808710" h="2324100">
                  <a:moveTo>
                    <a:pt x="12802823" y="63500"/>
                  </a:moveTo>
                  <a:lnTo>
                    <a:pt x="12793329" y="63500"/>
                  </a:lnTo>
                  <a:lnTo>
                    <a:pt x="12791306" y="76200"/>
                  </a:lnTo>
                  <a:lnTo>
                    <a:pt x="12784516" y="76200"/>
                  </a:lnTo>
                  <a:lnTo>
                    <a:pt x="12796799" y="88900"/>
                  </a:lnTo>
                  <a:lnTo>
                    <a:pt x="12797957" y="76200"/>
                  </a:lnTo>
                  <a:lnTo>
                    <a:pt x="12802823" y="63500"/>
                  </a:lnTo>
                  <a:close/>
                </a:path>
                <a:path w="13808710" h="2324100">
                  <a:moveTo>
                    <a:pt x="12821363" y="76200"/>
                  </a:moveTo>
                  <a:lnTo>
                    <a:pt x="12810836" y="76200"/>
                  </a:lnTo>
                  <a:lnTo>
                    <a:pt x="12814464" y="88900"/>
                  </a:lnTo>
                  <a:lnTo>
                    <a:pt x="12821541" y="88900"/>
                  </a:lnTo>
                  <a:lnTo>
                    <a:pt x="12821363" y="76200"/>
                  </a:lnTo>
                  <a:close/>
                </a:path>
                <a:path w="13808710" h="2324100">
                  <a:moveTo>
                    <a:pt x="12869774" y="76200"/>
                  </a:moveTo>
                  <a:lnTo>
                    <a:pt x="12852287" y="76200"/>
                  </a:lnTo>
                  <a:lnTo>
                    <a:pt x="12855341" y="88900"/>
                  </a:lnTo>
                  <a:lnTo>
                    <a:pt x="12869774" y="76200"/>
                  </a:lnTo>
                  <a:close/>
                </a:path>
                <a:path w="13808710" h="2324100">
                  <a:moveTo>
                    <a:pt x="12890119" y="76200"/>
                  </a:moveTo>
                  <a:lnTo>
                    <a:pt x="12884681" y="76200"/>
                  </a:lnTo>
                  <a:lnTo>
                    <a:pt x="12885983" y="88900"/>
                  </a:lnTo>
                  <a:lnTo>
                    <a:pt x="12890119" y="76200"/>
                  </a:lnTo>
                  <a:close/>
                </a:path>
                <a:path w="13808710" h="2324100">
                  <a:moveTo>
                    <a:pt x="12927622" y="76200"/>
                  </a:moveTo>
                  <a:lnTo>
                    <a:pt x="12908868" y="76200"/>
                  </a:lnTo>
                  <a:lnTo>
                    <a:pt x="12901958" y="88900"/>
                  </a:lnTo>
                  <a:lnTo>
                    <a:pt x="12917339" y="88900"/>
                  </a:lnTo>
                  <a:lnTo>
                    <a:pt x="12927622" y="76200"/>
                  </a:lnTo>
                  <a:close/>
                </a:path>
                <a:path w="13808710" h="2324100">
                  <a:moveTo>
                    <a:pt x="12956564" y="64709"/>
                  </a:moveTo>
                  <a:lnTo>
                    <a:pt x="12939778" y="76200"/>
                  </a:lnTo>
                  <a:lnTo>
                    <a:pt x="12964052" y="88900"/>
                  </a:lnTo>
                  <a:lnTo>
                    <a:pt x="12970860" y="76200"/>
                  </a:lnTo>
                  <a:lnTo>
                    <a:pt x="12956972" y="76200"/>
                  </a:lnTo>
                  <a:lnTo>
                    <a:pt x="12956564" y="64709"/>
                  </a:lnTo>
                  <a:close/>
                </a:path>
                <a:path w="13808710" h="2324100">
                  <a:moveTo>
                    <a:pt x="13326613" y="50800"/>
                  </a:moveTo>
                  <a:lnTo>
                    <a:pt x="13075355" y="50800"/>
                  </a:lnTo>
                  <a:lnTo>
                    <a:pt x="13070050" y="63500"/>
                  </a:lnTo>
                  <a:lnTo>
                    <a:pt x="13067300" y="65674"/>
                  </a:lnTo>
                  <a:lnTo>
                    <a:pt x="13078071" y="76200"/>
                  </a:lnTo>
                  <a:lnTo>
                    <a:pt x="13092016" y="88900"/>
                  </a:lnTo>
                  <a:lnTo>
                    <a:pt x="13096548" y="76200"/>
                  </a:lnTo>
                  <a:lnTo>
                    <a:pt x="13141657" y="76200"/>
                  </a:lnTo>
                  <a:lnTo>
                    <a:pt x="13149353" y="63500"/>
                  </a:lnTo>
                  <a:lnTo>
                    <a:pt x="13328499" y="63500"/>
                  </a:lnTo>
                  <a:lnTo>
                    <a:pt x="13326613" y="50800"/>
                  </a:lnTo>
                  <a:close/>
                </a:path>
                <a:path w="13808710" h="2324100">
                  <a:moveTo>
                    <a:pt x="13120443" y="76200"/>
                  </a:moveTo>
                  <a:lnTo>
                    <a:pt x="13097392" y="76200"/>
                  </a:lnTo>
                  <a:lnTo>
                    <a:pt x="13102666" y="88900"/>
                  </a:lnTo>
                  <a:lnTo>
                    <a:pt x="13116159" y="88900"/>
                  </a:lnTo>
                  <a:lnTo>
                    <a:pt x="13126049" y="83973"/>
                  </a:lnTo>
                  <a:lnTo>
                    <a:pt x="13120443" y="76200"/>
                  </a:lnTo>
                  <a:close/>
                </a:path>
                <a:path w="13808710" h="2324100">
                  <a:moveTo>
                    <a:pt x="13129807" y="82102"/>
                  </a:moveTo>
                  <a:lnTo>
                    <a:pt x="13126049" y="83973"/>
                  </a:lnTo>
                  <a:lnTo>
                    <a:pt x="13129602" y="88900"/>
                  </a:lnTo>
                  <a:lnTo>
                    <a:pt x="13129807" y="82102"/>
                  </a:lnTo>
                  <a:close/>
                </a:path>
                <a:path w="13808710" h="2324100">
                  <a:moveTo>
                    <a:pt x="13187517" y="76200"/>
                  </a:moveTo>
                  <a:lnTo>
                    <a:pt x="13170120" y="76200"/>
                  </a:lnTo>
                  <a:lnTo>
                    <a:pt x="13175342" y="88900"/>
                  </a:lnTo>
                  <a:lnTo>
                    <a:pt x="13187517" y="76200"/>
                  </a:lnTo>
                  <a:close/>
                </a:path>
                <a:path w="13808710" h="2324100">
                  <a:moveTo>
                    <a:pt x="13280048" y="63500"/>
                  </a:moveTo>
                  <a:lnTo>
                    <a:pt x="13222419" y="63500"/>
                  </a:lnTo>
                  <a:lnTo>
                    <a:pt x="13233213" y="76200"/>
                  </a:lnTo>
                  <a:lnTo>
                    <a:pt x="13258833" y="76200"/>
                  </a:lnTo>
                  <a:lnTo>
                    <a:pt x="13255093" y="88900"/>
                  </a:lnTo>
                  <a:lnTo>
                    <a:pt x="13274017" y="88900"/>
                  </a:lnTo>
                  <a:lnTo>
                    <a:pt x="13274725" y="76200"/>
                  </a:lnTo>
                  <a:lnTo>
                    <a:pt x="13280048" y="63500"/>
                  </a:lnTo>
                  <a:close/>
                </a:path>
                <a:path w="13808710" h="2324100">
                  <a:moveTo>
                    <a:pt x="13312263" y="63500"/>
                  </a:moveTo>
                  <a:lnTo>
                    <a:pt x="13280048" y="63500"/>
                  </a:lnTo>
                  <a:lnTo>
                    <a:pt x="13310165" y="76200"/>
                  </a:lnTo>
                  <a:lnTo>
                    <a:pt x="13305017" y="88900"/>
                  </a:lnTo>
                  <a:lnTo>
                    <a:pt x="13312368" y="88900"/>
                  </a:lnTo>
                  <a:lnTo>
                    <a:pt x="13321083" y="76200"/>
                  </a:lnTo>
                  <a:lnTo>
                    <a:pt x="13311758" y="76200"/>
                  </a:lnTo>
                  <a:lnTo>
                    <a:pt x="13312263" y="63500"/>
                  </a:lnTo>
                  <a:close/>
                </a:path>
                <a:path w="13808710" h="2324100">
                  <a:moveTo>
                    <a:pt x="13343397" y="86471"/>
                  </a:moveTo>
                  <a:lnTo>
                    <a:pt x="13343347" y="88900"/>
                  </a:lnTo>
                  <a:lnTo>
                    <a:pt x="13345409" y="88900"/>
                  </a:lnTo>
                  <a:lnTo>
                    <a:pt x="13343397" y="86471"/>
                  </a:lnTo>
                  <a:close/>
                </a:path>
                <a:path w="13808710" h="2324100">
                  <a:moveTo>
                    <a:pt x="13399325" y="76200"/>
                  </a:moveTo>
                  <a:lnTo>
                    <a:pt x="13361106" y="76200"/>
                  </a:lnTo>
                  <a:lnTo>
                    <a:pt x="13359211" y="88900"/>
                  </a:lnTo>
                  <a:lnTo>
                    <a:pt x="13405042" y="88900"/>
                  </a:lnTo>
                  <a:lnTo>
                    <a:pt x="13399325" y="76200"/>
                  </a:lnTo>
                  <a:close/>
                </a:path>
                <a:path w="13808710" h="2324100">
                  <a:moveTo>
                    <a:pt x="13446161" y="76200"/>
                  </a:moveTo>
                  <a:lnTo>
                    <a:pt x="13411915" y="76200"/>
                  </a:lnTo>
                  <a:lnTo>
                    <a:pt x="13412752" y="88900"/>
                  </a:lnTo>
                  <a:lnTo>
                    <a:pt x="13446820" y="88900"/>
                  </a:lnTo>
                  <a:lnTo>
                    <a:pt x="13446161" y="76200"/>
                  </a:lnTo>
                  <a:close/>
                </a:path>
                <a:path w="13808710" h="2324100">
                  <a:moveTo>
                    <a:pt x="13511692" y="76200"/>
                  </a:moveTo>
                  <a:lnTo>
                    <a:pt x="13446161" y="76200"/>
                  </a:lnTo>
                  <a:lnTo>
                    <a:pt x="13446820" y="88900"/>
                  </a:lnTo>
                  <a:lnTo>
                    <a:pt x="13517124" y="88900"/>
                  </a:lnTo>
                  <a:lnTo>
                    <a:pt x="13511692" y="76200"/>
                  </a:lnTo>
                  <a:close/>
                </a:path>
                <a:path w="13808710" h="2324100">
                  <a:moveTo>
                    <a:pt x="13343610" y="76200"/>
                  </a:moveTo>
                  <a:lnTo>
                    <a:pt x="13334887" y="76200"/>
                  </a:lnTo>
                  <a:lnTo>
                    <a:pt x="13343397" y="86471"/>
                  </a:lnTo>
                  <a:lnTo>
                    <a:pt x="13343610" y="76200"/>
                  </a:lnTo>
                  <a:close/>
                </a:path>
                <a:path w="13808710" h="2324100">
                  <a:moveTo>
                    <a:pt x="7670117" y="76200"/>
                  </a:moveTo>
                  <a:lnTo>
                    <a:pt x="7660227" y="76200"/>
                  </a:lnTo>
                  <a:lnTo>
                    <a:pt x="7660093" y="82157"/>
                  </a:lnTo>
                  <a:lnTo>
                    <a:pt x="7670117" y="76200"/>
                  </a:lnTo>
                  <a:close/>
                </a:path>
                <a:path w="13808710" h="2324100">
                  <a:moveTo>
                    <a:pt x="9479936" y="76200"/>
                  </a:moveTo>
                  <a:lnTo>
                    <a:pt x="9470046" y="76200"/>
                  </a:lnTo>
                  <a:lnTo>
                    <a:pt x="9469912" y="82157"/>
                  </a:lnTo>
                  <a:lnTo>
                    <a:pt x="9479936" y="76200"/>
                  </a:lnTo>
                  <a:close/>
                </a:path>
                <a:path w="13808710" h="2324100">
                  <a:moveTo>
                    <a:pt x="3447201" y="76200"/>
                  </a:moveTo>
                  <a:lnTo>
                    <a:pt x="3437312" y="76200"/>
                  </a:lnTo>
                  <a:lnTo>
                    <a:pt x="3437178" y="82157"/>
                  </a:lnTo>
                  <a:lnTo>
                    <a:pt x="3447201" y="76200"/>
                  </a:lnTo>
                  <a:close/>
                </a:path>
                <a:path w="13808710" h="2324100">
                  <a:moveTo>
                    <a:pt x="10686475" y="76200"/>
                  </a:moveTo>
                  <a:lnTo>
                    <a:pt x="10676588" y="76200"/>
                  </a:lnTo>
                  <a:lnTo>
                    <a:pt x="10676455" y="82157"/>
                  </a:lnTo>
                  <a:lnTo>
                    <a:pt x="10686475" y="76200"/>
                  </a:lnTo>
                  <a:close/>
                </a:path>
                <a:path w="13808710" h="2324100">
                  <a:moveTo>
                    <a:pt x="2240654" y="76200"/>
                  </a:moveTo>
                  <a:lnTo>
                    <a:pt x="2230765" y="76200"/>
                  </a:lnTo>
                  <a:lnTo>
                    <a:pt x="2230631" y="82157"/>
                  </a:lnTo>
                  <a:lnTo>
                    <a:pt x="2240654" y="76200"/>
                  </a:lnTo>
                  <a:close/>
                </a:path>
                <a:path w="13808710" h="2324100">
                  <a:moveTo>
                    <a:pt x="5257017" y="76200"/>
                  </a:moveTo>
                  <a:lnTo>
                    <a:pt x="5247130" y="76200"/>
                  </a:lnTo>
                  <a:lnTo>
                    <a:pt x="5246997" y="82155"/>
                  </a:lnTo>
                  <a:lnTo>
                    <a:pt x="5257017" y="76200"/>
                  </a:lnTo>
                  <a:close/>
                </a:path>
                <a:path w="13808710" h="2324100">
                  <a:moveTo>
                    <a:pt x="11893025" y="76200"/>
                  </a:moveTo>
                  <a:lnTo>
                    <a:pt x="11883138" y="76200"/>
                  </a:lnTo>
                  <a:lnTo>
                    <a:pt x="11883004" y="82155"/>
                  </a:lnTo>
                  <a:lnTo>
                    <a:pt x="11893025" y="76200"/>
                  </a:lnTo>
                  <a:close/>
                </a:path>
                <a:path w="13808710" h="2324100">
                  <a:moveTo>
                    <a:pt x="6463567" y="76200"/>
                  </a:moveTo>
                  <a:lnTo>
                    <a:pt x="6453680" y="76200"/>
                  </a:lnTo>
                  <a:lnTo>
                    <a:pt x="6453546" y="82155"/>
                  </a:lnTo>
                  <a:lnTo>
                    <a:pt x="6463567" y="76200"/>
                  </a:lnTo>
                  <a:close/>
                </a:path>
                <a:path w="13808710" h="2324100">
                  <a:moveTo>
                    <a:pt x="13141657" y="76200"/>
                  </a:moveTo>
                  <a:lnTo>
                    <a:pt x="13129985" y="76200"/>
                  </a:lnTo>
                  <a:lnTo>
                    <a:pt x="13129807" y="82102"/>
                  </a:lnTo>
                  <a:lnTo>
                    <a:pt x="13141657" y="76200"/>
                  </a:lnTo>
                  <a:close/>
                </a:path>
                <a:path w="13808710" h="2324100">
                  <a:moveTo>
                    <a:pt x="895501" y="76200"/>
                  </a:moveTo>
                  <a:lnTo>
                    <a:pt x="893916" y="76200"/>
                  </a:lnTo>
                  <a:lnTo>
                    <a:pt x="894237" y="77968"/>
                  </a:lnTo>
                  <a:lnTo>
                    <a:pt x="895501" y="76200"/>
                  </a:lnTo>
                  <a:close/>
                </a:path>
                <a:path w="13808710" h="2324100">
                  <a:moveTo>
                    <a:pt x="423163" y="63500"/>
                  </a:moveTo>
                  <a:lnTo>
                    <a:pt x="320267" y="63500"/>
                  </a:lnTo>
                  <a:lnTo>
                    <a:pt x="314187" y="76200"/>
                  </a:lnTo>
                  <a:lnTo>
                    <a:pt x="422390" y="76200"/>
                  </a:lnTo>
                  <a:lnTo>
                    <a:pt x="423163" y="63500"/>
                  </a:lnTo>
                  <a:close/>
                </a:path>
                <a:path w="13808710" h="2324100">
                  <a:moveTo>
                    <a:pt x="523940" y="63500"/>
                  </a:moveTo>
                  <a:lnTo>
                    <a:pt x="468961" y="63500"/>
                  </a:lnTo>
                  <a:lnTo>
                    <a:pt x="472441" y="76200"/>
                  </a:lnTo>
                  <a:lnTo>
                    <a:pt x="519499" y="76200"/>
                  </a:lnTo>
                  <a:lnTo>
                    <a:pt x="523940" y="63500"/>
                  </a:lnTo>
                  <a:close/>
                </a:path>
                <a:path w="13808710" h="2324100">
                  <a:moveTo>
                    <a:pt x="523940" y="63500"/>
                  </a:moveTo>
                  <a:lnTo>
                    <a:pt x="519499" y="76200"/>
                  </a:lnTo>
                  <a:lnTo>
                    <a:pt x="521031" y="76200"/>
                  </a:lnTo>
                  <a:lnTo>
                    <a:pt x="523940" y="63500"/>
                  </a:lnTo>
                  <a:close/>
                </a:path>
                <a:path w="13808710" h="2324100">
                  <a:moveTo>
                    <a:pt x="553431" y="63500"/>
                  </a:moveTo>
                  <a:lnTo>
                    <a:pt x="523940" y="63500"/>
                  </a:lnTo>
                  <a:lnTo>
                    <a:pt x="521031" y="76200"/>
                  </a:lnTo>
                  <a:lnTo>
                    <a:pt x="532162" y="76200"/>
                  </a:lnTo>
                  <a:lnTo>
                    <a:pt x="553431" y="63500"/>
                  </a:lnTo>
                  <a:close/>
                </a:path>
                <a:path w="13808710" h="2324100">
                  <a:moveTo>
                    <a:pt x="706428" y="12700"/>
                  </a:moveTo>
                  <a:lnTo>
                    <a:pt x="650146" y="12700"/>
                  </a:lnTo>
                  <a:lnTo>
                    <a:pt x="652322" y="22368"/>
                  </a:lnTo>
                  <a:lnTo>
                    <a:pt x="653378" y="25400"/>
                  </a:lnTo>
                  <a:lnTo>
                    <a:pt x="648023" y="38100"/>
                  </a:lnTo>
                  <a:lnTo>
                    <a:pt x="658709" y="50800"/>
                  </a:lnTo>
                  <a:lnTo>
                    <a:pt x="654599" y="63500"/>
                  </a:lnTo>
                  <a:lnTo>
                    <a:pt x="648784" y="69042"/>
                  </a:lnTo>
                  <a:lnTo>
                    <a:pt x="659278" y="76200"/>
                  </a:lnTo>
                  <a:lnTo>
                    <a:pt x="674035" y="76200"/>
                  </a:lnTo>
                  <a:lnTo>
                    <a:pt x="675112" y="63500"/>
                  </a:lnTo>
                  <a:lnTo>
                    <a:pt x="659764" y="63500"/>
                  </a:lnTo>
                  <a:lnTo>
                    <a:pt x="660181" y="50800"/>
                  </a:lnTo>
                  <a:lnTo>
                    <a:pt x="824462" y="50800"/>
                  </a:lnTo>
                  <a:lnTo>
                    <a:pt x="814683" y="38100"/>
                  </a:lnTo>
                  <a:lnTo>
                    <a:pt x="824601" y="38100"/>
                  </a:lnTo>
                  <a:lnTo>
                    <a:pt x="832186" y="25400"/>
                  </a:lnTo>
                  <a:lnTo>
                    <a:pt x="702309" y="25400"/>
                  </a:lnTo>
                  <a:lnTo>
                    <a:pt x="706428" y="12700"/>
                  </a:lnTo>
                  <a:close/>
                </a:path>
                <a:path w="13808710" h="2324100">
                  <a:moveTo>
                    <a:pt x="734379" y="63500"/>
                  </a:moveTo>
                  <a:lnTo>
                    <a:pt x="697163" y="63500"/>
                  </a:lnTo>
                  <a:lnTo>
                    <a:pt x="695006" y="76200"/>
                  </a:lnTo>
                  <a:lnTo>
                    <a:pt x="733975" y="76200"/>
                  </a:lnTo>
                  <a:lnTo>
                    <a:pt x="734379" y="63500"/>
                  </a:lnTo>
                  <a:close/>
                </a:path>
                <a:path w="13808710" h="2324100">
                  <a:moveTo>
                    <a:pt x="759952" y="63500"/>
                  </a:moveTo>
                  <a:lnTo>
                    <a:pt x="755850" y="63500"/>
                  </a:lnTo>
                  <a:lnTo>
                    <a:pt x="740845" y="76200"/>
                  </a:lnTo>
                  <a:lnTo>
                    <a:pt x="754500" y="76200"/>
                  </a:lnTo>
                  <a:lnTo>
                    <a:pt x="759952" y="63500"/>
                  </a:lnTo>
                  <a:close/>
                </a:path>
                <a:path w="13808710" h="2324100">
                  <a:moveTo>
                    <a:pt x="811728" y="63500"/>
                  </a:moveTo>
                  <a:lnTo>
                    <a:pt x="780010" y="63500"/>
                  </a:lnTo>
                  <a:lnTo>
                    <a:pt x="787088" y="76200"/>
                  </a:lnTo>
                  <a:lnTo>
                    <a:pt x="805052" y="76200"/>
                  </a:lnTo>
                  <a:lnTo>
                    <a:pt x="811728" y="63500"/>
                  </a:lnTo>
                  <a:close/>
                </a:path>
                <a:path w="13808710" h="2324100">
                  <a:moveTo>
                    <a:pt x="830204" y="63500"/>
                  </a:moveTo>
                  <a:lnTo>
                    <a:pt x="811728" y="63500"/>
                  </a:lnTo>
                  <a:lnTo>
                    <a:pt x="817967" y="76200"/>
                  </a:lnTo>
                  <a:lnTo>
                    <a:pt x="830204" y="63500"/>
                  </a:lnTo>
                  <a:close/>
                </a:path>
                <a:path w="13808710" h="2324100">
                  <a:moveTo>
                    <a:pt x="876027" y="63500"/>
                  </a:moveTo>
                  <a:lnTo>
                    <a:pt x="845942" y="63500"/>
                  </a:lnTo>
                  <a:lnTo>
                    <a:pt x="858687" y="76200"/>
                  </a:lnTo>
                  <a:lnTo>
                    <a:pt x="880129" y="76200"/>
                  </a:lnTo>
                  <a:lnTo>
                    <a:pt x="876027" y="63500"/>
                  </a:lnTo>
                  <a:close/>
                </a:path>
                <a:path w="13808710" h="2324100">
                  <a:moveTo>
                    <a:pt x="896268" y="63500"/>
                  </a:moveTo>
                  <a:lnTo>
                    <a:pt x="883687" y="63500"/>
                  </a:lnTo>
                  <a:lnTo>
                    <a:pt x="880129" y="76200"/>
                  </a:lnTo>
                  <a:lnTo>
                    <a:pt x="893916" y="76200"/>
                  </a:lnTo>
                  <a:lnTo>
                    <a:pt x="896268" y="63500"/>
                  </a:lnTo>
                  <a:close/>
                </a:path>
                <a:path w="13808710" h="2324100">
                  <a:moveTo>
                    <a:pt x="976717" y="63500"/>
                  </a:moveTo>
                  <a:lnTo>
                    <a:pt x="926112" y="63500"/>
                  </a:lnTo>
                  <a:lnTo>
                    <a:pt x="924060" y="76200"/>
                  </a:lnTo>
                  <a:lnTo>
                    <a:pt x="972279" y="76200"/>
                  </a:lnTo>
                  <a:lnTo>
                    <a:pt x="979791" y="65674"/>
                  </a:lnTo>
                  <a:lnTo>
                    <a:pt x="976717" y="63500"/>
                  </a:lnTo>
                  <a:close/>
                </a:path>
                <a:path w="13808710" h="2324100">
                  <a:moveTo>
                    <a:pt x="1039027" y="63500"/>
                  </a:moveTo>
                  <a:lnTo>
                    <a:pt x="981343" y="63500"/>
                  </a:lnTo>
                  <a:lnTo>
                    <a:pt x="979791" y="65674"/>
                  </a:lnTo>
                  <a:lnTo>
                    <a:pt x="994673" y="76200"/>
                  </a:lnTo>
                  <a:lnTo>
                    <a:pt x="1039027" y="63500"/>
                  </a:lnTo>
                  <a:close/>
                </a:path>
                <a:path w="13808710" h="2324100">
                  <a:moveTo>
                    <a:pt x="1037079" y="73275"/>
                  </a:moveTo>
                  <a:lnTo>
                    <a:pt x="1033116" y="76200"/>
                  </a:lnTo>
                  <a:lnTo>
                    <a:pt x="1036395" y="76200"/>
                  </a:lnTo>
                  <a:lnTo>
                    <a:pt x="1037079" y="73275"/>
                  </a:lnTo>
                  <a:close/>
                </a:path>
                <a:path w="13808710" h="2324100">
                  <a:moveTo>
                    <a:pt x="1106386" y="63500"/>
                  </a:moveTo>
                  <a:lnTo>
                    <a:pt x="1070741" y="63500"/>
                  </a:lnTo>
                  <a:lnTo>
                    <a:pt x="1075195" y="76200"/>
                  </a:lnTo>
                  <a:lnTo>
                    <a:pt x="1089528" y="76200"/>
                  </a:lnTo>
                  <a:lnTo>
                    <a:pt x="1106386" y="63500"/>
                  </a:lnTo>
                  <a:close/>
                </a:path>
                <a:path w="13808710" h="2324100">
                  <a:moveTo>
                    <a:pt x="1137398" y="63500"/>
                  </a:moveTo>
                  <a:lnTo>
                    <a:pt x="1132934" y="63500"/>
                  </a:lnTo>
                  <a:lnTo>
                    <a:pt x="1128572" y="76200"/>
                  </a:lnTo>
                  <a:lnTo>
                    <a:pt x="1143713" y="76200"/>
                  </a:lnTo>
                  <a:lnTo>
                    <a:pt x="1137398" y="63500"/>
                  </a:lnTo>
                  <a:close/>
                </a:path>
                <a:path w="13808710" h="2324100">
                  <a:moveTo>
                    <a:pt x="1184706" y="63500"/>
                  </a:moveTo>
                  <a:lnTo>
                    <a:pt x="1164529" y="63500"/>
                  </a:lnTo>
                  <a:lnTo>
                    <a:pt x="1175023" y="76200"/>
                  </a:lnTo>
                  <a:lnTo>
                    <a:pt x="1177387" y="76200"/>
                  </a:lnTo>
                  <a:lnTo>
                    <a:pt x="1184706" y="63500"/>
                  </a:lnTo>
                  <a:close/>
                </a:path>
                <a:path w="13808710" h="2324100">
                  <a:moveTo>
                    <a:pt x="1195346" y="63500"/>
                  </a:moveTo>
                  <a:lnTo>
                    <a:pt x="1190922" y="63500"/>
                  </a:lnTo>
                  <a:lnTo>
                    <a:pt x="1193442" y="76200"/>
                  </a:lnTo>
                  <a:lnTo>
                    <a:pt x="1195346" y="63500"/>
                  </a:lnTo>
                  <a:close/>
                </a:path>
                <a:path w="13808710" h="2324100">
                  <a:moveTo>
                    <a:pt x="1258492" y="63500"/>
                  </a:moveTo>
                  <a:lnTo>
                    <a:pt x="1220462" y="63500"/>
                  </a:lnTo>
                  <a:lnTo>
                    <a:pt x="1223567" y="76200"/>
                  </a:lnTo>
                  <a:lnTo>
                    <a:pt x="1248435" y="76200"/>
                  </a:lnTo>
                  <a:lnTo>
                    <a:pt x="1258492" y="63500"/>
                  </a:lnTo>
                  <a:close/>
                </a:path>
                <a:path w="13808710" h="2324100">
                  <a:moveTo>
                    <a:pt x="1285331" y="50800"/>
                  </a:moveTo>
                  <a:lnTo>
                    <a:pt x="1191217" y="50800"/>
                  </a:lnTo>
                  <a:lnTo>
                    <a:pt x="1183647" y="63500"/>
                  </a:lnTo>
                  <a:lnTo>
                    <a:pt x="1258492" y="63500"/>
                  </a:lnTo>
                  <a:lnTo>
                    <a:pt x="1256037" y="76200"/>
                  </a:lnTo>
                  <a:lnTo>
                    <a:pt x="1267389" y="76200"/>
                  </a:lnTo>
                  <a:lnTo>
                    <a:pt x="1272413" y="63500"/>
                  </a:lnTo>
                  <a:lnTo>
                    <a:pt x="1285331" y="50800"/>
                  </a:lnTo>
                  <a:close/>
                </a:path>
                <a:path w="13808710" h="2324100">
                  <a:moveTo>
                    <a:pt x="1316224" y="63500"/>
                  </a:moveTo>
                  <a:lnTo>
                    <a:pt x="1299202" y="63500"/>
                  </a:lnTo>
                  <a:lnTo>
                    <a:pt x="1296471" y="76200"/>
                  </a:lnTo>
                  <a:lnTo>
                    <a:pt x="1329117" y="76200"/>
                  </a:lnTo>
                  <a:lnTo>
                    <a:pt x="1316224" y="63500"/>
                  </a:lnTo>
                  <a:close/>
                </a:path>
                <a:path w="13808710" h="2324100">
                  <a:moveTo>
                    <a:pt x="1350769" y="63500"/>
                  </a:moveTo>
                  <a:lnTo>
                    <a:pt x="1344874" y="63500"/>
                  </a:lnTo>
                  <a:lnTo>
                    <a:pt x="1344814" y="76200"/>
                  </a:lnTo>
                  <a:lnTo>
                    <a:pt x="1347731" y="76200"/>
                  </a:lnTo>
                  <a:lnTo>
                    <a:pt x="1350769" y="63500"/>
                  </a:lnTo>
                  <a:close/>
                </a:path>
                <a:path w="13808710" h="2324100">
                  <a:moveTo>
                    <a:pt x="1389341" y="50800"/>
                  </a:moveTo>
                  <a:lnTo>
                    <a:pt x="1335988" y="50800"/>
                  </a:lnTo>
                  <a:lnTo>
                    <a:pt x="1327793" y="63500"/>
                  </a:lnTo>
                  <a:lnTo>
                    <a:pt x="1374800" y="63500"/>
                  </a:lnTo>
                  <a:lnTo>
                    <a:pt x="1378128" y="76200"/>
                  </a:lnTo>
                  <a:lnTo>
                    <a:pt x="1379311" y="76200"/>
                  </a:lnTo>
                  <a:lnTo>
                    <a:pt x="1383634" y="63500"/>
                  </a:lnTo>
                  <a:lnTo>
                    <a:pt x="1389341" y="50800"/>
                  </a:lnTo>
                  <a:close/>
                </a:path>
                <a:path w="13808710" h="2324100">
                  <a:moveTo>
                    <a:pt x="1401718" y="63500"/>
                  </a:moveTo>
                  <a:lnTo>
                    <a:pt x="1397569" y="76200"/>
                  </a:lnTo>
                  <a:lnTo>
                    <a:pt x="1413313" y="76200"/>
                  </a:lnTo>
                  <a:lnTo>
                    <a:pt x="1401718" y="63500"/>
                  </a:lnTo>
                  <a:close/>
                </a:path>
                <a:path w="13808710" h="2324100">
                  <a:moveTo>
                    <a:pt x="1454455" y="63500"/>
                  </a:moveTo>
                  <a:lnTo>
                    <a:pt x="1426801" y="63500"/>
                  </a:lnTo>
                  <a:lnTo>
                    <a:pt x="1419357" y="76200"/>
                  </a:lnTo>
                  <a:lnTo>
                    <a:pt x="1448075" y="76200"/>
                  </a:lnTo>
                  <a:lnTo>
                    <a:pt x="1454455" y="63500"/>
                  </a:lnTo>
                  <a:close/>
                </a:path>
                <a:path w="13808710" h="2324100">
                  <a:moveTo>
                    <a:pt x="1514235" y="63500"/>
                  </a:moveTo>
                  <a:lnTo>
                    <a:pt x="1498984" y="63500"/>
                  </a:lnTo>
                  <a:lnTo>
                    <a:pt x="1512351" y="76200"/>
                  </a:lnTo>
                  <a:lnTo>
                    <a:pt x="1522821" y="76200"/>
                  </a:lnTo>
                  <a:lnTo>
                    <a:pt x="1514235" y="63500"/>
                  </a:lnTo>
                  <a:close/>
                </a:path>
                <a:path w="13808710" h="2324100">
                  <a:moveTo>
                    <a:pt x="1577157" y="12700"/>
                  </a:moveTo>
                  <a:lnTo>
                    <a:pt x="1553066" y="12700"/>
                  </a:lnTo>
                  <a:lnTo>
                    <a:pt x="1547665" y="25400"/>
                  </a:lnTo>
                  <a:lnTo>
                    <a:pt x="980749" y="25400"/>
                  </a:lnTo>
                  <a:lnTo>
                    <a:pt x="975162" y="38100"/>
                  </a:lnTo>
                  <a:lnTo>
                    <a:pt x="1111307" y="38100"/>
                  </a:lnTo>
                  <a:lnTo>
                    <a:pt x="1128349" y="50800"/>
                  </a:lnTo>
                  <a:lnTo>
                    <a:pt x="1389341" y="50800"/>
                  </a:lnTo>
                  <a:lnTo>
                    <a:pt x="1393676" y="63500"/>
                  </a:lnTo>
                  <a:lnTo>
                    <a:pt x="1561733" y="63500"/>
                  </a:lnTo>
                  <a:lnTo>
                    <a:pt x="1558319" y="76200"/>
                  </a:lnTo>
                  <a:lnTo>
                    <a:pt x="1567873" y="76200"/>
                  </a:lnTo>
                  <a:lnTo>
                    <a:pt x="1577599" y="65892"/>
                  </a:lnTo>
                  <a:lnTo>
                    <a:pt x="1576677" y="63922"/>
                  </a:lnTo>
                  <a:lnTo>
                    <a:pt x="1576683" y="58275"/>
                  </a:lnTo>
                  <a:lnTo>
                    <a:pt x="1576976" y="50800"/>
                  </a:lnTo>
                  <a:lnTo>
                    <a:pt x="1579686" y="44698"/>
                  </a:lnTo>
                  <a:lnTo>
                    <a:pt x="1575305" y="38100"/>
                  </a:lnTo>
                  <a:lnTo>
                    <a:pt x="1580905" y="25400"/>
                  </a:lnTo>
                  <a:lnTo>
                    <a:pt x="1577157" y="12700"/>
                  </a:lnTo>
                  <a:close/>
                </a:path>
                <a:path w="13808710" h="2324100">
                  <a:moveTo>
                    <a:pt x="1654512" y="63500"/>
                  </a:moveTo>
                  <a:lnTo>
                    <a:pt x="1625261" y="63500"/>
                  </a:lnTo>
                  <a:lnTo>
                    <a:pt x="1626271" y="76200"/>
                  </a:lnTo>
                  <a:lnTo>
                    <a:pt x="1637876" y="76200"/>
                  </a:lnTo>
                  <a:lnTo>
                    <a:pt x="1654512" y="63500"/>
                  </a:lnTo>
                  <a:close/>
                </a:path>
                <a:path w="13808710" h="2324100">
                  <a:moveTo>
                    <a:pt x="1677727" y="63500"/>
                  </a:moveTo>
                  <a:lnTo>
                    <a:pt x="1654512" y="63500"/>
                  </a:lnTo>
                  <a:lnTo>
                    <a:pt x="1665107" y="76200"/>
                  </a:lnTo>
                  <a:lnTo>
                    <a:pt x="1677181" y="76200"/>
                  </a:lnTo>
                  <a:lnTo>
                    <a:pt x="1677727" y="63500"/>
                  </a:lnTo>
                  <a:close/>
                </a:path>
                <a:path w="13808710" h="2324100">
                  <a:moveTo>
                    <a:pt x="1716707" y="63500"/>
                  </a:moveTo>
                  <a:lnTo>
                    <a:pt x="1695717" y="63500"/>
                  </a:lnTo>
                  <a:lnTo>
                    <a:pt x="1697560" y="76200"/>
                  </a:lnTo>
                  <a:lnTo>
                    <a:pt x="1731322" y="76200"/>
                  </a:lnTo>
                  <a:lnTo>
                    <a:pt x="1716707" y="63500"/>
                  </a:lnTo>
                  <a:close/>
                </a:path>
                <a:path w="13808710" h="2324100">
                  <a:moveTo>
                    <a:pt x="1773433" y="64619"/>
                  </a:moveTo>
                  <a:lnTo>
                    <a:pt x="1753493" y="76200"/>
                  </a:lnTo>
                  <a:lnTo>
                    <a:pt x="1763900" y="76200"/>
                  </a:lnTo>
                  <a:lnTo>
                    <a:pt x="1773433" y="64619"/>
                  </a:lnTo>
                  <a:close/>
                </a:path>
                <a:path w="13808710" h="2324100">
                  <a:moveTo>
                    <a:pt x="1786573" y="63500"/>
                  </a:moveTo>
                  <a:lnTo>
                    <a:pt x="1775362" y="63500"/>
                  </a:lnTo>
                  <a:lnTo>
                    <a:pt x="1774631" y="63925"/>
                  </a:lnTo>
                  <a:lnTo>
                    <a:pt x="1782581" y="76200"/>
                  </a:lnTo>
                  <a:lnTo>
                    <a:pt x="1789549" y="76200"/>
                  </a:lnTo>
                  <a:lnTo>
                    <a:pt x="1786573" y="63500"/>
                  </a:lnTo>
                  <a:close/>
                </a:path>
                <a:path w="13808710" h="2324100">
                  <a:moveTo>
                    <a:pt x="1816089" y="63500"/>
                  </a:moveTo>
                  <a:lnTo>
                    <a:pt x="1807510" y="63500"/>
                  </a:lnTo>
                  <a:lnTo>
                    <a:pt x="1804340" y="76200"/>
                  </a:lnTo>
                  <a:lnTo>
                    <a:pt x="1818327" y="76200"/>
                  </a:lnTo>
                  <a:lnTo>
                    <a:pt x="1816089" y="63500"/>
                  </a:lnTo>
                  <a:close/>
                </a:path>
                <a:path w="13808710" h="2324100">
                  <a:moveTo>
                    <a:pt x="1861683" y="63500"/>
                  </a:moveTo>
                  <a:lnTo>
                    <a:pt x="1819149" y="63500"/>
                  </a:lnTo>
                  <a:lnTo>
                    <a:pt x="1830217" y="76200"/>
                  </a:lnTo>
                  <a:lnTo>
                    <a:pt x="1862418" y="76200"/>
                  </a:lnTo>
                  <a:lnTo>
                    <a:pt x="1861683" y="63500"/>
                  </a:lnTo>
                  <a:close/>
                </a:path>
                <a:path w="13808710" h="2324100">
                  <a:moveTo>
                    <a:pt x="1903879" y="63500"/>
                  </a:moveTo>
                  <a:lnTo>
                    <a:pt x="1876555" y="63500"/>
                  </a:lnTo>
                  <a:lnTo>
                    <a:pt x="1889106" y="76200"/>
                  </a:lnTo>
                  <a:lnTo>
                    <a:pt x="1903879" y="63500"/>
                  </a:lnTo>
                  <a:close/>
                </a:path>
                <a:path w="13808710" h="2324100">
                  <a:moveTo>
                    <a:pt x="1929244" y="63500"/>
                  </a:moveTo>
                  <a:lnTo>
                    <a:pt x="1912184" y="63500"/>
                  </a:lnTo>
                  <a:lnTo>
                    <a:pt x="1905333" y="76200"/>
                  </a:lnTo>
                  <a:lnTo>
                    <a:pt x="1939597" y="76200"/>
                  </a:lnTo>
                  <a:lnTo>
                    <a:pt x="1929244" y="63500"/>
                  </a:lnTo>
                  <a:close/>
                </a:path>
                <a:path w="13808710" h="2324100">
                  <a:moveTo>
                    <a:pt x="1964669" y="63500"/>
                  </a:moveTo>
                  <a:lnTo>
                    <a:pt x="1944981" y="63500"/>
                  </a:lnTo>
                  <a:lnTo>
                    <a:pt x="1939597" y="76200"/>
                  </a:lnTo>
                  <a:lnTo>
                    <a:pt x="1957346" y="76200"/>
                  </a:lnTo>
                  <a:lnTo>
                    <a:pt x="1964669" y="63500"/>
                  </a:lnTo>
                  <a:close/>
                </a:path>
                <a:path w="13808710" h="2324100">
                  <a:moveTo>
                    <a:pt x="2002681" y="63500"/>
                  </a:moveTo>
                  <a:lnTo>
                    <a:pt x="1964669" y="63500"/>
                  </a:lnTo>
                  <a:lnTo>
                    <a:pt x="1980157" y="76200"/>
                  </a:lnTo>
                  <a:lnTo>
                    <a:pt x="2003816" y="76200"/>
                  </a:lnTo>
                  <a:lnTo>
                    <a:pt x="2002681" y="63500"/>
                  </a:lnTo>
                  <a:close/>
                </a:path>
                <a:path w="13808710" h="2324100">
                  <a:moveTo>
                    <a:pt x="2029159" y="63500"/>
                  </a:moveTo>
                  <a:lnTo>
                    <a:pt x="2021204" y="76200"/>
                  </a:lnTo>
                  <a:lnTo>
                    <a:pt x="2030018" y="76200"/>
                  </a:lnTo>
                  <a:lnTo>
                    <a:pt x="2029159" y="63500"/>
                  </a:lnTo>
                  <a:close/>
                </a:path>
                <a:path w="13808710" h="2324100">
                  <a:moveTo>
                    <a:pt x="2059503" y="63500"/>
                  </a:moveTo>
                  <a:lnTo>
                    <a:pt x="2038609" y="63500"/>
                  </a:lnTo>
                  <a:lnTo>
                    <a:pt x="2040768" y="76200"/>
                  </a:lnTo>
                  <a:lnTo>
                    <a:pt x="2059503" y="63500"/>
                  </a:lnTo>
                  <a:close/>
                </a:path>
                <a:path w="13808710" h="2324100">
                  <a:moveTo>
                    <a:pt x="2078850" y="74634"/>
                  </a:moveTo>
                  <a:lnTo>
                    <a:pt x="2078052" y="76200"/>
                  </a:lnTo>
                  <a:lnTo>
                    <a:pt x="2079048" y="74748"/>
                  </a:lnTo>
                  <a:lnTo>
                    <a:pt x="2078850" y="74634"/>
                  </a:lnTo>
                  <a:close/>
                </a:path>
                <a:path w="13808710" h="2324100">
                  <a:moveTo>
                    <a:pt x="2106919" y="63500"/>
                  </a:moveTo>
                  <a:lnTo>
                    <a:pt x="2086790" y="63500"/>
                  </a:lnTo>
                  <a:lnTo>
                    <a:pt x="2079051" y="74750"/>
                  </a:lnTo>
                  <a:lnTo>
                    <a:pt x="2081570" y="76200"/>
                  </a:lnTo>
                  <a:lnTo>
                    <a:pt x="2099122" y="76200"/>
                  </a:lnTo>
                  <a:lnTo>
                    <a:pt x="2106919" y="63500"/>
                  </a:lnTo>
                  <a:close/>
                </a:path>
                <a:path w="13808710" h="2324100">
                  <a:moveTo>
                    <a:pt x="2177903" y="50800"/>
                  </a:moveTo>
                  <a:lnTo>
                    <a:pt x="1860038" y="50800"/>
                  </a:lnTo>
                  <a:lnTo>
                    <a:pt x="1858163" y="53637"/>
                  </a:lnTo>
                  <a:lnTo>
                    <a:pt x="1853982" y="63500"/>
                  </a:lnTo>
                  <a:lnTo>
                    <a:pt x="2148846" y="63500"/>
                  </a:lnTo>
                  <a:lnTo>
                    <a:pt x="2144178" y="76200"/>
                  </a:lnTo>
                  <a:lnTo>
                    <a:pt x="2155824" y="76200"/>
                  </a:lnTo>
                  <a:lnTo>
                    <a:pt x="2177670" y="63500"/>
                  </a:lnTo>
                  <a:lnTo>
                    <a:pt x="2179141" y="61681"/>
                  </a:lnTo>
                  <a:lnTo>
                    <a:pt x="2177903" y="50800"/>
                  </a:lnTo>
                  <a:close/>
                </a:path>
                <a:path w="13808710" h="2324100">
                  <a:moveTo>
                    <a:pt x="2253662" y="63500"/>
                  </a:moveTo>
                  <a:lnTo>
                    <a:pt x="2248626" y="76200"/>
                  </a:lnTo>
                  <a:lnTo>
                    <a:pt x="2256510" y="76200"/>
                  </a:lnTo>
                  <a:lnTo>
                    <a:pt x="2253662" y="63500"/>
                  </a:lnTo>
                  <a:close/>
                </a:path>
                <a:path w="13808710" h="2324100">
                  <a:moveTo>
                    <a:pt x="2287272" y="63500"/>
                  </a:moveTo>
                  <a:lnTo>
                    <a:pt x="2270738" y="63500"/>
                  </a:lnTo>
                  <a:lnTo>
                    <a:pt x="2273080" y="76200"/>
                  </a:lnTo>
                  <a:lnTo>
                    <a:pt x="2281341" y="76200"/>
                  </a:lnTo>
                  <a:lnTo>
                    <a:pt x="2287272" y="63500"/>
                  </a:lnTo>
                  <a:close/>
                </a:path>
                <a:path w="13808710" h="2324100">
                  <a:moveTo>
                    <a:pt x="2297369" y="63500"/>
                  </a:moveTo>
                  <a:lnTo>
                    <a:pt x="2290371" y="63500"/>
                  </a:lnTo>
                  <a:lnTo>
                    <a:pt x="2296213" y="76200"/>
                  </a:lnTo>
                  <a:lnTo>
                    <a:pt x="2297369" y="63500"/>
                  </a:lnTo>
                  <a:close/>
                </a:path>
                <a:path w="13808710" h="2324100">
                  <a:moveTo>
                    <a:pt x="2353014" y="63500"/>
                  </a:moveTo>
                  <a:lnTo>
                    <a:pt x="2313747" y="63500"/>
                  </a:lnTo>
                  <a:lnTo>
                    <a:pt x="2324386" y="76200"/>
                  </a:lnTo>
                  <a:lnTo>
                    <a:pt x="2327147" y="76200"/>
                  </a:lnTo>
                  <a:lnTo>
                    <a:pt x="2353014" y="63500"/>
                  </a:lnTo>
                  <a:close/>
                </a:path>
                <a:path w="13808710" h="2324100">
                  <a:moveTo>
                    <a:pt x="2402413" y="63500"/>
                  </a:moveTo>
                  <a:lnTo>
                    <a:pt x="2396500" y="63500"/>
                  </a:lnTo>
                  <a:lnTo>
                    <a:pt x="2392652" y="76200"/>
                  </a:lnTo>
                  <a:lnTo>
                    <a:pt x="2400629" y="76200"/>
                  </a:lnTo>
                  <a:lnTo>
                    <a:pt x="2402413" y="63500"/>
                  </a:lnTo>
                  <a:close/>
                </a:path>
                <a:path w="13808710" h="2324100">
                  <a:moveTo>
                    <a:pt x="2421946" y="63500"/>
                  </a:moveTo>
                  <a:lnTo>
                    <a:pt x="2407954" y="63500"/>
                  </a:lnTo>
                  <a:lnTo>
                    <a:pt x="2404151" y="76200"/>
                  </a:lnTo>
                  <a:lnTo>
                    <a:pt x="2412376" y="76200"/>
                  </a:lnTo>
                  <a:lnTo>
                    <a:pt x="2421946" y="63500"/>
                  </a:lnTo>
                  <a:close/>
                </a:path>
                <a:path w="13808710" h="2324100">
                  <a:moveTo>
                    <a:pt x="2449288" y="72472"/>
                  </a:moveTo>
                  <a:lnTo>
                    <a:pt x="2449502" y="76200"/>
                  </a:lnTo>
                  <a:lnTo>
                    <a:pt x="2453413" y="76200"/>
                  </a:lnTo>
                  <a:lnTo>
                    <a:pt x="2449288" y="72472"/>
                  </a:lnTo>
                  <a:close/>
                </a:path>
                <a:path w="13808710" h="2324100">
                  <a:moveTo>
                    <a:pt x="2518733" y="63500"/>
                  </a:moveTo>
                  <a:lnTo>
                    <a:pt x="2472376" y="63500"/>
                  </a:lnTo>
                  <a:lnTo>
                    <a:pt x="2472440" y="76200"/>
                  </a:lnTo>
                  <a:lnTo>
                    <a:pt x="2513420" y="76200"/>
                  </a:lnTo>
                  <a:lnTo>
                    <a:pt x="2518800" y="64709"/>
                  </a:lnTo>
                  <a:lnTo>
                    <a:pt x="2518733" y="63500"/>
                  </a:lnTo>
                  <a:close/>
                </a:path>
                <a:path w="13808710" h="2324100">
                  <a:moveTo>
                    <a:pt x="2603291" y="63500"/>
                  </a:moveTo>
                  <a:lnTo>
                    <a:pt x="2571755" y="63500"/>
                  </a:lnTo>
                  <a:lnTo>
                    <a:pt x="2557968" y="76200"/>
                  </a:lnTo>
                  <a:lnTo>
                    <a:pt x="2598153" y="76200"/>
                  </a:lnTo>
                  <a:lnTo>
                    <a:pt x="2603291" y="63500"/>
                  </a:lnTo>
                  <a:close/>
                </a:path>
                <a:path w="13808710" h="2324100">
                  <a:moveTo>
                    <a:pt x="2729801" y="63500"/>
                  </a:moveTo>
                  <a:lnTo>
                    <a:pt x="2717590" y="63500"/>
                  </a:lnTo>
                  <a:lnTo>
                    <a:pt x="2714120" y="76200"/>
                  </a:lnTo>
                  <a:lnTo>
                    <a:pt x="2731891" y="76200"/>
                  </a:lnTo>
                  <a:lnTo>
                    <a:pt x="2729801" y="63500"/>
                  </a:lnTo>
                  <a:close/>
                </a:path>
                <a:path w="13808710" h="2324100">
                  <a:moveTo>
                    <a:pt x="2511715" y="12700"/>
                  </a:moveTo>
                  <a:lnTo>
                    <a:pt x="2497237" y="12700"/>
                  </a:lnTo>
                  <a:lnTo>
                    <a:pt x="2486197" y="25400"/>
                  </a:lnTo>
                  <a:lnTo>
                    <a:pt x="2488689" y="38100"/>
                  </a:lnTo>
                  <a:lnTo>
                    <a:pt x="2494730" y="50800"/>
                  </a:lnTo>
                  <a:lnTo>
                    <a:pt x="2653196" y="50800"/>
                  </a:lnTo>
                  <a:lnTo>
                    <a:pt x="2645926" y="63500"/>
                  </a:lnTo>
                  <a:lnTo>
                    <a:pt x="2747002" y="63500"/>
                  </a:lnTo>
                  <a:lnTo>
                    <a:pt x="2731891" y="76200"/>
                  </a:lnTo>
                  <a:lnTo>
                    <a:pt x="2788825" y="76200"/>
                  </a:lnTo>
                  <a:lnTo>
                    <a:pt x="2788595" y="75396"/>
                  </a:lnTo>
                  <a:lnTo>
                    <a:pt x="2783224" y="63922"/>
                  </a:lnTo>
                  <a:lnTo>
                    <a:pt x="2783230" y="58275"/>
                  </a:lnTo>
                  <a:lnTo>
                    <a:pt x="2783522" y="50800"/>
                  </a:lnTo>
                  <a:lnTo>
                    <a:pt x="2786717" y="43606"/>
                  </a:lnTo>
                  <a:lnTo>
                    <a:pt x="2786371" y="38100"/>
                  </a:lnTo>
                  <a:lnTo>
                    <a:pt x="2628850" y="38100"/>
                  </a:lnTo>
                  <a:lnTo>
                    <a:pt x="2629097" y="25400"/>
                  </a:lnTo>
                  <a:lnTo>
                    <a:pt x="2504156" y="25400"/>
                  </a:lnTo>
                  <a:lnTo>
                    <a:pt x="2511715" y="12700"/>
                  </a:lnTo>
                  <a:close/>
                </a:path>
                <a:path w="13808710" h="2324100">
                  <a:moveTo>
                    <a:pt x="2861058" y="63500"/>
                  </a:moveTo>
                  <a:lnTo>
                    <a:pt x="2831808" y="63500"/>
                  </a:lnTo>
                  <a:lnTo>
                    <a:pt x="2832818" y="76200"/>
                  </a:lnTo>
                  <a:lnTo>
                    <a:pt x="2844423" y="76200"/>
                  </a:lnTo>
                  <a:lnTo>
                    <a:pt x="2861058" y="63500"/>
                  </a:lnTo>
                  <a:close/>
                </a:path>
                <a:path w="13808710" h="2324100">
                  <a:moveTo>
                    <a:pt x="2884274" y="63500"/>
                  </a:moveTo>
                  <a:lnTo>
                    <a:pt x="2861058" y="63500"/>
                  </a:lnTo>
                  <a:lnTo>
                    <a:pt x="2871653" y="76200"/>
                  </a:lnTo>
                  <a:lnTo>
                    <a:pt x="2883727" y="76200"/>
                  </a:lnTo>
                  <a:lnTo>
                    <a:pt x="2884274" y="63500"/>
                  </a:lnTo>
                  <a:close/>
                </a:path>
                <a:path w="13808710" h="2324100">
                  <a:moveTo>
                    <a:pt x="2923253" y="63500"/>
                  </a:moveTo>
                  <a:lnTo>
                    <a:pt x="2902263" y="63500"/>
                  </a:lnTo>
                  <a:lnTo>
                    <a:pt x="2904107" y="76200"/>
                  </a:lnTo>
                  <a:lnTo>
                    <a:pt x="2937868" y="76200"/>
                  </a:lnTo>
                  <a:lnTo>
                    <a:pt x="2923253" y="63500"/>
                  </a:lnTo>
                  <a:close/>
                </a:path>
                <a:path w="13808710" h="2324100">
                  <a:moveTo>
                    <a:pt x="2979981" y="64619"/>
                  </a:moveTo>
                  <a:lnTo>
                    <a:pt x="2960039" y="76200"/>
                  </a:lnTo>
                  <a:lnTo>
                    <a:pt x="2970447" y="76200"/>
                  </a:lnTo>
                  <a:lnTo>
                    <a:pt x="2979981" y="64619"/>
                  </a:lnTo>
                  <a:close/>
                </a:path>
                <a:path w="13808710" h="2324100">
                  <a:moveTo>
                    <a:pt x="2993120" y="63500"/>
                  </a:moveTo>
                  <a:lnTo>
                    <a:pt x="2981908" y="63500"/>
                  </a:lnTo>
                  <a:lnTo>
                    <a:pt x="2981178" y="63925"/>
                  </a:lnTo>
                  <a:lnTo>
                    <a:pt x="2989128" y="76200"/>
                  </a:lnTo>
                  <a:lnTo>
                    <a:pt x="2996096" y="76200"/>
                  </a:lnTo>
                  <a:lnTo>
                    <a:pt x="2993120" y="63500"/>
                  </a:lnTo>
                  <a:close/>
                </a:path>
                <a:path w="13808710" h="2324100">
                  <a:moveTo>
                    <a:pt x="3022635" y="63500"/>
                  </a:moveTo>
                  <a:lnTo>
                    <a:pt x="3014057" y="63500"/>
                  </a:lnTo>
                  <a:lnTo>
                    <a:pt x="3010887" y="76200"/>
                  </a:lnTo>
                  <a:lnTo>
                    <a:pt x="3024874" y="76200"/>
                  </a:lnTo>
                  <a:lnTo>
                    <a:pt x="3022635" y="63500"/>
                  </a:lnTo>
                  <a:close/>
                </a:path>
                <a:path w="13808710" h="2324100">
                  <a:moveTo>
                    <a:pt x="3068230" y="63500"/>
                  </a:moveTo>
                  <a:lnTo>
                    <a:pt x="3025695" y="63500"/>
                  </a:lnTo>
                  <a:lnTo>
                    <a:pt x="3036763" y="76200"/>
                  </a:lnTo>
                  <a:lnTo>
                    <a:pt x="3068965" y="76200"/>
                  </a:lnTo>
                  <a:lnTo>
                    <a:pt x="3068230" y="63500"/>
                  </a:lnTo>
                  <a:close/>
                </a:path>
                <a:path w="13808710" h="2324100">
                  <a:moveTo>
                    <a:pt x="3110425" y="63500"/>
                  </a:moveTo>
                  <a:lnTo>
                    <a:pt x="3083101" y="63500"/>
                  </a:lnTo>
                  <a:lnTo>
                    <a:pt x="3095653" y="76200"/>
                  </a:lnTo>
                  <a:lnTo>
                    <a:pt x="3110425" y="63500"/>
                  </a:lnTo>
                  <a:close/>
                </a:path>
                <a:path w="13808710" h="2324100">
                  <a:moveTo>
                    <a:pt x="3135791" y="63500"/>
                  </a:moveTo>
                  <a:lnTo>
                    <a:pt x="3118730" y="63500"/>
                  </a:lnTo>
                  <a:lnTo>
                    <a:pt x="3111880" y="76200"/>
                  </a:lnTo>
                  <a:lnTo>
                    <a:pt x="3146144" y="76200"/>
                  </a:lnTo>
                  <a:lnTo>
                    <a:pt x="3135791" y="63500"/>
                  </a:lnTo>
                  <a:close/>
                </a:path>
                <a:path w="13808710" h="2324100">
                  <a:moveTo>
                    <a:pt x="3171215" y="63500"/>
                  </a:moveTo>
                  <a:lnTo>
                    <a:pt x="3151528" y="63500"/>
                  </a:lnTo>
                  <a:lnTo>
                    <a:pt x="3146144" y="76200"/>
                  </a:lnTo>
                  <a:lnTo>
                    <a:pt x="3163893" y="76200"/>
                  </a:lnTo>
                  <a:lnTo>
                    <a:pt x="3171215" y="63500"/>
                  </a:lnTo>
                  <a:close/>
                </a:path>
                <a:path w="13808710" h="2324100">
                  <a:moveTo>
                    <a:pt x="3209228" y="63500"/>
                  </a:moveTo>
                  <a:lnTo>
                    <a:pt x="3171215" y="63500"/>
                  </a:lnTo>
                  <a:lnTo>
                    <a:pt x="3186704" y="76200"/>
                  </a:lnTo>
                  <a:lnTo>
                    <a:pt x="3210363" y="76200"/>
                  </a:lnTo>
                  <a:lnTo>
                    <a:pt x="3209228" y="63500"/>
                  </a:lnTo>
                  <a:close/>
                </a:path>
                <a:path w="13808710" h="2324100">
                  <a:moveTo>
                    <a:pt x="3235705" y="63500"/>
                  </a:moveTo>
                  <a:lnTo>
                    <a:pt x="3227750" y="76200"/>
                  </a:lnTo>
                  <a:lnTo>
                    <a:pt x="3236565" y="76200"/>
                  </a:lnTo>
                  <a:lnTo>
                    <a:pt x="3235705" y="63500"/>
                  </a:lnTo>
                  <a:close/>
                </a:path>
                <a:path w="13808710" h="2324100">
                  <a:moveTo>
                    <a:pt x="3266050" y="63500"/>
                  </a:moveTo>
                  <a:lnTo>
                    <a:pt x="3245155" y="63500"/>
                  </a:lnTo>
                  <a:lnTo>
                    <a:pt x="3247314" y="76200"/>
                  </a:lnTo>
                  <a:lnTo>
                    <a:pt x="3266050" y="63500"/>
                  </a:lnTo>
                  <a:close/>
                </a:path>
                <a:path w="13808710" h="2324100">
                  <a:moveTo>
                    <a:pt x="3285397" y="74634"/>
                  </a:moveTo>
                  <a:lnTo>
                    <a:pt x="3284598" y="76200"/>
                  </a:lnTo>
                  <a:lnTo>
                    <a:pt x="3285594" y="74748"/>
                  </a:lnTo>
                  <a:lnTo>
                    <a:pt x="3285397" y="74634"/>
                  </a:lnTo>
                  <a:close/>
                </a:path>
                <a:path w="13808710" h="2324100">
                  <a:moveTo>
                    <a:pt x="3313466" y="63500"/>
                  </a:moveTo>
                  <a:lnTo>
                    <a:pt x="3293337" y="63500"/>
                  </a:lnTo>
                  <a:lnTo>
                    <a:pt x="3285598" y="74750"/>
                  </a:lnTo>
                  <a:lnTo>
                    <a:pt x="3288116" y="76200"/>
                  </a:lnTo>
                  <a:lnTo>
                    <a:pt x="3305668" y="76200"/>
                  </a:lnTo>
                  <a:lnTo>
                    <a:pt x="3313466" y="63500"/>
                  </a:lnTo>
                  <a:close/>
                </a:path>
                <a:path w="13808710" h="2324100">
                  <a:moveTo>
                    <a:pt x="3384449" y="50800"/>
                  </a:moveTo>
                  <a:lnTo>
                    <a:pt x="3066585" y="50800"/>
                  </a:lnTo>
                  <a:lnTo>
                    <a:pt x="3064710" y="53637"/>
                  </a:lnTo>
                  <a:lnTo>
                    <a:pt x="3060529" y="63500"/>
                  </a:lnTo>
                  <a:lnTo>
                    <a:pt x="3355393" y="63500"/>
                  </a:lnTo>
                  <a:lnTo>
                    <a:pt x="3350725" y="76200"/>
                  </a:lnTo>
                  <a:lnTo>
                    <a:pt x="3362370" y="76200"/>
                  </a:lnTo>
                  <a:lnTo>
                    <a:pt x="3384216" y="63500"/>
                  </a:lnTo>
                  <a:lnTo>
                    <a:pt x="3385688" y="61681"/>
                  </a:lnTo>
                  <a:lnTo>
                    <a:pt x="3384449" y="50800"/>
                  </a:lnTo>
                  <a:close/>
                </a:path>
                <a:path w="13808710" h="2324100">
                  <a:moveTo>
                    <a:pt x="3460209" y="63500"/>
                  </a:moveTo>
                  <a:lnTo>
                    <a:pt x="3455173" y="76200"/>
                  </a:lnTo>
                  <a:lnTo>
                    <a:pt x="3463056" y="76200"/>
                  </a:lnTo>
                  <a:lnTo>
                    <a:pt x="3460209" y="63500"/>
                  </a:lnTo>
                  <a:close/>
                </a:path>
                <a:path w="13808710" h="2324100">
                  <a:moveTo>
                    <a:pt x="3493819" y="63500"/>
                  </a:moveTo>
                  <a:lnTo>
                    <a:pt x="3477285" y="63500"/>
                  </a:lnTo>
                  <a:lnTo>
                    <a:pt x="3479627" y="76200"/>
                  </a:lnTo>
                  <a:lnTo>
                    <a:pt x="3487887" y="76200"/>
                  </a:lnTo>
                  <a:lnTo>
                    <a:pt x="3493819" y="63500"/>
                  </a:lnTo>
                  <a:close/>
                </a:path>
                <a:path w="13808710" h="2324100">
                  <a:moveTo>
                    <a:pt x="3503915" y="63500"/>
                  </a:moveTo>
                  <a:lnTo>
                    <a:pt x="3496917" y="63500"/>
                  </a:lnTo>
                  <a:lnTo>
                    <a:pt x="3502760" y="76200"/>
                  </a:lnTo>
                  <a:lnTo>
                    <a:pt x="3503915" y="63500"/>
                  </a:lnTo>
                  <a:close/>
                </a:path>
                <a:path w="13808710" h="2324100">
                  <a:moveTo>
                    <a:pt x="3559560" y="63500"/>
                  </a:moveTo>
                  <a:lnTo>
                    <a:pt x="3520293" y="63500"/>
                  </a:lnTo>
                  <a:lnTo>
                    <a:pt x="3530932" y="76200"/>
                  </a:lnTo>
                  <a:lnTo>
                    <a:pt x="3533693" y="76200"/>
                  </a:lnTo>
                  <a:lnTo>
                    <a:pt x="3559560" y="63500"/>
                  </a:lnTo>
                  <a:close/>
                </a:path>
                <a:path w="13808710" h="2324100">
                  <a:moveTo>
                    <a:pt x="3608959" y="63500"/>
                  </a:moveTo>
                  <a:lnTo>
                    <a:pt x="3603047" y="63500"/>
                  </a:lnTo>
                  <a:lnTo>
                    <a:pt x="3599198" y="76200"/>
                  </a:lnTo>
                  <a:lnTo>
                    <a:pt x="3607176" y="76200"/>
                  </a:lnTo>
                  <a:lnTo>
                    <a:pt x="3608959" y="63500"/>
                  </a:lnTo>
                  <a:close/>
                </a:path>
                <a:path w="13808710" h="2324100">
                  <a:moveTo>
                    <a:pt x="3628493" y="63500"/>
                  </a:moveTo>
                  <a:lnTo>
                    <a:pt x="3614501" y="63500"/>
                  </a:lnTo>
                  <a:lnTo>
                    <a:pt x="3610697" y="76200"/>
                  </a:lnTo>
                  <a:lnTo>
                    <a:pt x="3618923" y="76200"/>
                  </a:lnTo>
                  <a:lnTo>
                    <a:pt x="3628493" y="63500"/>
                  </a:lnTo>
                  <a:close/>
                </a:path>
                <a:path w="13808710" h="2324100">
                  <a:moveTo>
                    <a:pt x="3655834" y="72472"/>
                  </a:moveTo>
                  <a:lnTo>
                    <a:pt x="3656048" y="76200"/>
                  </a:lnTo>
                  <a:lnTo>
                    <a:pt x="3659960" y="76200"/>
                  </a:lnTo>
                  <a:lnTo>
                    <a:pt x="3655834" y="72472"/>
                  </a:lnTo>
                  <a:close/>
                </a:path>
                <a:path w="13808710" h="2324100">
                  <a:moveTo>
                    <a:pt x="3725280" y="63500"/>
                  </a:moveTo>
                  <a:lnTo>
                    <a:pt x="3678922" y="63500"/>
                  </a:lnTo>
                  <a:lnTo>
                    <a:pt x="3678986" y="76200"/>
                  </a:lnTo>
                  <a:lnTo>
                    <a:pt x="3719967" y="76200"/>
                  </a:lnTo>
                  <a:lnTo>
                    <a:pt x="3725347" y="64709"/>
                  </a:lnTo>
                  <a:lnTo>
                    <a:pt x="3725280" y="63500"/>
                  </a:lnTo>
                  <a:close/>
                </a:path>
                <a:path w="13808710" h="2324100">
                  <a:moveTo>
                    <a:pt x="3809837" y="63500"/>
                  </a:moveTo>
                  <a:lnTo>
                    <a:pt x="3778301" y="63500"/>
                  </a:lnTo>
                  <a:lnTo>
                    <a:pt x="3764514" y="76200"/>
                  </a:lnTo>
                  <a:lnTo>
                    <a:pt x="3804699" y="76200"/>
                  </a:lnTo>
                  <a:lnTo>
                    <a:pt x="3809837" y="63500"/>
                  </a:lnTo>
                  <a:close/>
                </a:path>
                <a:path w="13808710" h="2324100">
                  <a:moveTo>
                    <a:pt x="3936348" y="63500"/>
                  </a:moveTo>
                  <a:lnTo>
                    <a:pt x="3924137" y="63500"/>
                  </a:lnTo>
                  <a:lnTo>
                    <a:pt x="3920666" y="76200"/>
                  </a:lnTo>
                  <a:lnTo>
                    <a:pt x="3938438" y="76200"/>
                  </a:lnTo>
                  <a:lnTo>
                    <a:pt x="3936348" y="63500"/>
                  </a:lnTo>
                  <a:close/>
                </a:path>
                <a:path w="13808710" h="2324100">
                  <a:moveTo>
                    <a:pt x="3718261" y="12700"/>
                  </a:moveTo>
                  <a:lnTo>
                    <a:pt x="3703783" y="12700"/>
                  </a:lnTo>
                  <a:lnTo>
                    <a:pt x="3692744" y="25400"/>
                  </a:lnTo>
                  <a:lnTo>
                    <a:pt x="3695235" y="38100"/>
                  </a:lnTo>
                  <a:lnTo>
                    <a:pt x="3701276" y="50800"/>
                  </a:lnTo>
                  <a:lnTo>
                    <a:pt x="3859743" y="50800"/>
                  </a:lnTo>
                  <a:lnTo>
                    <a:pt x="3852473" y="63500"/>
                  </a:lnTo>
                  <a:lnTo>
                    <a:pt x="3953549" y="63500"/>
                  </a:lnTo>
                  <a:lnTo>
                    <a:pt x="3938438" y="76200"/>
                  </a:lnTo>
                  <a:lnTo>
                    <a:pt x="3995372" y="76200"/>
                  </a:lnTo>
                  <a:lnTo>
                    <a:pt x="3995142" y="75396"/>
                  </a:lnTo>
                  <a:lnTo>
                    <a:pt x="3989770" y="63922"/>
                  </a:lnTo>
                  <a:lnTo>
                    <a:pt x="3989777" y="58275"/>
                  </a:lnTo>
                  <a:lnTo>
                    <a:pt x="3990069" y="50800"/>
                  </a:lnTo>
                  <a:lnTo>
                    <a:pt x="3993264" y="43606"/>
                  </a:lnTo>
                  <a:lnTo>
                    <a:pt x="3992918" y="38100"/>
                  </a:lnTo>
                  <a:lnTo>
                    <a:pt x="3835397" y="38100"/>
                  </a:lnTo>
                  <a:lnTo>
                    <a:pt x="3835644" y="25400"/>
                  </a:lnTo>
                  <a:lnTo>
                    <a:pt x="3710702" y="25400"/>
                  </a:lnTo>
                  <a:lnTo>
                    <a:pt x="3718261" y="12700"/>
                  </a:lnTo>
                  <a:close/>
                </a:path>
                <a:path w="13808710" h="2324100">
                  <a:moveTo>
                    <a:pt x="4067605" y="63500"/>
                  </a:moveTo>
                  <a:lnTo>
                    <a:pt x="4038354" y="63500"/>
                  </a:lnTo>
                  <a:lnTo>
                    <a:pt x="4039364" y="76200"/>
                  </a:lnTo>
                  <a:lnTo>
                    <a:pt x="4050970" y="76200"/>
                  </a:lnTo>
                  <a:lnTo>
                    <a:pt x="4067605" y="63500"/>
                  </a:lnTo>
                  <a:close/>
                </a:path>
                <a:path w="13808710" h="2324100">
                  <a:moveTo>
                    <a:pt x="4090820" y="63500"/>
                  </a:moveTo>
                  <a:lnTo>
                    <a:pt x="4067605" y="63500"/>
                  </a:lnTo>
                  <a:lnTo>
                    <a:pt x="4078200" y="76200"/>
                  </a:lnTo>
                  <a:lnTo>
                    <a:pt x="4090274" y="76200"/>
                  </a:lnTo>
                  <a:lnTo>
                    <a:pt x="4090820" y="63500"/>
                  </a:lnTo>
                  <a:close/>
                </a:path>
                <a:path w="13808710" h="2324100">
                  <a:moveTo>
                    <a:pt x="4129800" y="63500"/>
                  </a:moveTo>
                  <a:lnTo>
                    <a:pt x="4108810" y="63500"/>
                  </a:lnTo>
                  <a:lnTo>
                    <a:pt x="4110653" y="76200"/>
                  </a:lnTo>
                  <a:lnTo>
                    <a:pt x="4144415" y="76200"/>
                  </a:lnTo>
                  <a:lnTo>
                    <a:pt x="4129800" y="63500"/>
                  </a:lnTo>
                  <a:close/>
                </a:path>
                <a:path w="13808710" h="2324100">
                  <a:moveTo>
                    <a:pt x="4186527" y="64619"/>
                  </a:moveTo>
                  <a:lnTo>
                    <a:pt x="4166586" y="76200"/>
                  </a:lnTo>
                  <a:lnTo>
                    <a:pt x="4176993" y="76200"/>
                  </a:lnTo>
                  <a:lnTo>
                    <a:pt x="4186527" y="64619"/>
                  </a:lnTo>
                  <a:close/>
                </a:path>
                <a:path w="13808710" h="2324100">
                  <a:moveTo>
                    <a:pt x="4199666" y="63500"/>
                  </a:moveTo>
                  <a:lnTo>
                    <a:pt x="4188455" y="63500"/>
                  </a:lnTo>
                  <a:lnTo>
                    <a:pt x="4187724" y="63925"/>
                  </a:lnTo>
                  <a:lnTo>
                    <a:pt x="4195675" y="76200"/>
                  </a:lnTo>
                  <a:lnTo>
                    <a:pt x="4202642" y="76200"/>
                  </a:lnTo>
                  <a:lnTo>
                    <a:pt x="4199666" y="63500"/>
                  </a:lnTo>
                  <a:close/>
                </a:path>
                <a:path w="13808710" h="2324100">
                  <a:moveTo>
                    <a:pt x="4229182" y="63500"/>
                  </a:moveTo>
                  <a:lnTo>
                    <a:pt x="4220603" y="63500"/>
                  </a:lnTo>
                  <a:lnTo>
                    <a:pt x="4217433" y="76200"/>
                  </a:lnTo>
                  <a:lnTo>
                    <a:pt x="4231420" y="76200"/>
                  </a:lnTo>
                  <a:lnTo>
                    <a:pt x="4229182" y="63500"/>
                  </a:lnTo>
                  <a:close/>
                </a:path>
                <a:path w="13808710" h="2324100">
                  <a:moveTo>
                    <a:pt x="4274777" y="63500"/>
                  </a:moveTo>
                  <a:lnTo>
                    <a:pt x="4232242" y="63500"/>
                  </a:lnTo>
                  <a:lnTo>
                    <a:pt x="4243310" y="76200"/>
                  </a:lnTo>
                  <a:lnTo>
                    <a:pt x="4275512" y="76200"/>
                  </a:lnTo>
                  <a:lnTo>
                    <a:pt x="4274777" y="63500"/>
                  </a:lnTo>
                  <a:close/>
                </a:path>
                <a:path w="13808710" h="2324100">
                  <a:moveTo>
                    <a:pt x="4316972" y="63500"/>
                  </a:moveTo>
                  <a:lnTo>
                    <a:pt x="4289648" y="63500"/>
                  </a:lnTo>
                  <a:lnTo>
                    <a:pt x="4302199" y="76200"/>
                  </a:lnTo>
                  <a:lnTo>
                    <a:pt x="4316972" y="63500"/>
                  </a:lnTo>
                  <a:close/>
                </a:path>
                <a:path w="13808710" h="2324100">
                  <a:moveTo>
                    <a:pt x="4342337" y="63500"/>
                  </a:moveTo>
                  <a:lnTo>
                    <a:pt x="4325277" y="63500"/>
                  </a:lnTo>
                  <a:lnTo>
                    <a:pt x="4318426" y="76200"/>
                  </a:lnTo>
                  <a:lnTo>
                    <a:pt x="4352690" y="76200"/>
                  </a:lnTo>
                  <a:lnTo>
                    <a:pt x="4342337" y="63500"/>
                  </a:lnTo>
                  <a:close/>
                </a:path>
                <a:path w="13808710" h="2324100">
                  <a:moveTo>
                    <a:pt x="4377762" y="63500"/>
                  </a:moveTo>
                  <a:lnTo>
                    <a:pt x="4358074" y="63500"/>
                  </a:lnTo>
                  <a:lnTo>
                    <a:pt x="4352690" y="76200"/>
                  </a:lnTo>
                  <a:lnTo>
                    <a:pt x="4370439" y="76200"/>
                  </a:lnTo>
                  <a:lnTo>
                    <a:pt x="4377762" y="63500"/>
                  </a:lnTo>
                  <a:close/>
                </a:path>
                <a:path w="13808710" h="2324100">
                  <a:moveTo>
                    <a:pt x="4415775" y="63500"/>
                  </a:moveTo>
                  <a:lnTo>
                    <a:pt x="4377762" y="63500"/>
                  </a:lnTo>
                  <a:lnTo>
                    <a:pt x="4393250" y="76200"/>
                  </a:lnTo>
                  <a:lnTo>
                    <a:pt x="4416909" y="76200"/>
                  </a:lnTo>
                  <a:lnTo>
                    <a:pt x="4415775" y="63500"/>
                  </a:lnTo>
                  <a:close/>
                </a:path>
                <a:path w="13808710" h="2324100">
                  <a:moveTo>
                    <a:pt x="4442252" y="63500"/>
                  </a:moveTo>
                  <a:lnTo>
                    <a:pt x="4434297" y="76200"/>
                  </a:lnTo>
                  <a:lnTo>
                    <a:pt x="4443111" y="76200"/>
                  </a:lnTo>
                  <a:lnTo>
                    <a:pt x="4442252" y="63500"/>
                  </a:lnTo>
                  <a:close/>
                </a:path>
                <a:path w="13808710" h="2324100">
                  <a:moveTo>
                    <a:pt x="4472596" y="63500"/>
                  </a:moveTo>
                  <a:lnTo>
                    <a:pt x="4451702" y="63500"/>
                  </a:lnTo>
                  <a:lnTo>
                    <a:pt x="4453861" y="76200"/>
                  </a:lnTo>
                  <a:lnTo>
                    <a:pt x="4472596" y="63500"/>
                  </a:lnTo>
                  <a:close/>
                </a:path>
                <a:path w="13808710" h="2324100">
                  <a:moveTo>
                    <a:pt x="4491943" y="74634"/>
                  </a:moveTo>
                  <a:lnTo>
                    <a:pt x="4491145" y="76200"/>
                  </a:lnTo>
                  <a:lnTo>
                    <a:pt x="4492141" y="74748"/>
                  </a:lnTo>
                  <a:lnTo>
                    <a:pt x="4491943" y="74634"/>
                  </a:lnTo>
                  <a:close/>
                </a:path>
                <a:path w="13808710" h="2324100">
                  <a:moveTo>
                    <a:pt x="4520012" y="63500"/>
                  </a:moveTo>
                  <a:lnTo>
                    <a:pt x="4499883" y="63500"/>
                  </a:lnTo>
                  <a:lnTo>
                    <a:pt x="4492144" y="74750"/>
                  </a:lnTo>
                  <a:lnTo>
                    <a:pt x="4494663" y="76200"/>
                  </a:lnTo>
                  <a:lnTo>
                    <a:pt x="4512215" y="76200"/>
                  </a:lnTo>
                  <a:lnTo>
                    <a:pt x="4520012" y="63500"/>
                  </a:lnTo>
                  <a:close/>
                </a:path>
                <a:path w="13808710" h="2324100">
                  <a:moveTo>
                    <a:pt x="4593052" y="50800"/>
                  </a:moveTo>
                  <a:lnTo>
                    <a:pt x="4273131" y="50800"/>
                  </a:lnTo>
                  <a:lnTo>
                    <a:pt x="4271256" y="53637"/>
                  </a:lnTo>
                  <a:lnTo>
                    <a:pt x="4267075" y="63500"/>
                  </a:lnTo>
                  <a:lnTo>
                    <a:pt x="4561939" y="63500"/>
                  </a:lnTo>
                  <a:lnTo>
                    <a:pt x="4557271" y="76200"/>
                  </a:lnTo>
                  <a:lnTo>
                    <a:pt x="4568917" y="76200"/>
                  </a:lnTo>
                  <a:lnTo>
                    <a:pt x="4590763" y="63500"/>
                  </a:lnTo>
                  <a:lnTo>
                    <a:pt x="4594997" y="58275"/>
                  </a:lnTo>
                  <a:lnTo>
                    <a:pt x="4593052" y="50800"/>
                  </a:lnTo>
                  <a:close/>
                </a:path>
                <a:path w="13808710" h="2324100">
                  <a:moveTo>
                    <a:pt x="5196796" y="12700"/>
                  </a:moveTo>
                  <a:lnTo>
                    <a:pt x="5172708" y="12700"/>
                  </a:lnTo>
                  <a:lnTo>
                    <a:pt x="5167307" y="25400"/>
                  </a:lnTo>
                  <a:lnTo>
                    <a:pt x="4592208" y="25400"/>
                  </a:lnTo>
                  <a:lnTo>
                    <a:pt x="4601102" y="38100"/>
                  </a:lnTo>
                  <a:lnTo>
                    <a:pt x="4601056" y="50800"/>
                  </a:lnTo>
                  <a:lnTo>
                    <a:pt x="4594997" y="58275"/>
                  </a:lnTo>
                  <a:lnTo>
                    <a:pt x="4596356" y="63500"/>
                  </a:lnTo>
                  <a:lnTo>
                    <a:pt x="4614312" y="76200"/>
                  </a:lnTo>
                  <a:lnTo>
                    <a:pt x="4658666" y="63500"/>
                  </a:lnTo>
                  <a:lnTo>
                    <a:pt x="4803286" y="63500"/>
                  </a:lnTo>
                  <a:lnTo>
                    <a:pt x="4806811" y="50800"/>
                  </a:lnTo>
                  <a:lnTo>
                    <a:pt x="4706685" y="50800"/>
                  </a:lnTo>
                  <a:lnTo>
                    <a:pt x="4730950" y="38100"/>
                  </a:lnTo>
                  <a:lnTo>
                    <a:pt x="5194945" y="38100"/>
                  </a:lnTo>
                  <a:lnTo>
                    <a:pt x="5200545" y="25400"/>
                  </a:lnTo>
                  <a:lnTo>
                    <a:pt x="5196796" y="12700"/>
                  </a:lnTo>
                  <a:close/>
                </a:path>
                <a:path w="13808710" h="2324100">
                  <a:moveTo>
                    <a:pt x="4656718" y="73275"/>
                  </a:moveTo>
                  <a:lnTo>
                    <a:pt x="4652756" y="76200"/>
                  </a:lnTo>
                  <a:lnTo>
                    <a:pt x="4656035" y="76200"/>
                  </a:lnTo>
                  <a:lnTo>
                    <a:pt x="4656718" y="73275"/>
                  </a:lnTo>
                  <a:close/>
                </a:path>
                <a:path w="13808710" h="2324100">
                  <a:moveTo>
                    <a:pt x="4726026" y="63500"/>
                  </a:moveTo>
                  <a:lnTo>
                    <a:pt x="4690380" y="63500"/>
                  </a:lnTo>
                  <a:lnTo>
                    <a:pt x="4694836" y="76200"/>
                  </a:lnTo>
                  <a:lnTo>
                    <a:pt x="4709167" y="76200"/>
                  </a:lnTo>
                  <a:lnTo>
                    <a:pt x="4726026" y="63500"/>
                  </a:lnTo>
                  <a:close/>
                </a:path>
                <a:path w="13808710" h="2324100">
                  <a:moveTo>
                    <a:pt x="4757033" y="63500"/>
                  </a:moveTo>
                  <a:lnTo>
                    <a:pt x="4752573" y="63500"/>
                  </a:lnTo>
                  <a:lnTo>
                    <a:pt x="4748210" y="76200"/>
                  </a:lnTo>
                  <a:lnTo>
                    <a:pt x="4763348" y="76200"/>
                  </a:lnTo>
                  <a:lnTo>
                    <a:pt x="4757033" y="63500"/>
                  </a:lnTo>
                  <a:close/>
                </a:path>
                <a:path w="13808710" h="2324100">
                  <a:moveTo>
                    <a:pt x="4804345" y="63500"/>
                  </a:moveTo>
                  <a:lnTo>
                    <a:pt x="4784169" y="63500"/>
                  </a:lnTo>
                  <a:lnTo>
                    <a:pt x="4794662" y="76200"/>
                  </a:lnTo>
                  <a:lnTo>
                    <a:pt x="4797025" y="76200"/>
                  </a:lnTo>
                  <a:lnTo>
                    <a:pt x="4804345" y="63500"/>
                  </a:lnTo>
                  <a:close/>
                </a:path>
                <a:path w="13808710" h="2324100">
                  <a:moveTo>
                    <a:pt x="4814981" y="63500"/>
                  </a:moveTo>
                  <a:lnTo>
                    <a:pt x="4810560" y="63500"/>
                  </a:lnTo>
                  <a:lnTo>
                    <a:pt x="4813078" y="76200"/>
                  </a:lnTo>
                  <a:lnTo>
                    <a:pt x="4814981" y="63500"/>
                  </a:lnTo>
                  <a:close/>
                </a:path>
                <a:path w="13808710" h="2324100">
                  <a:moveTo>
                    <a:pt x="4878131" y="63500"/>
                  </a:moveTo>
                  <a:lnTo>
                    <a:pt x="4840102" y="63500"/>
                  </a:lnTo>
                  <a:lnTo>
                    <a:pt x="4843206" y="76200"/>
                  </a:lnTo>
                  <a:lnTo>
                    <a:pt x="4868075" y="76200"/>
                  </a:lnTo>
                  <a:lnTo>
                    <a:pt x="4878131" y="63500"/>
                  </a:lnTo>
                  <a:close/>
                </a:path>
                <a:path w="13808710" h="2324100">
                  <a:moveTo>
                    <a:pt x="4904974" y="50800"/>
                  </a:moveTo>
                  <a:lnTo>
                    <a:pt x="4810856" y="50800"/>
                  </a:lnTo>
                  <a:lnTo>
                    <a:pt x="4803286" y="63500"/>
                  </a:lnTo>
                  <a:lnTo>
                    <a:pt x="4878131" y="63500"/>
                  </a:lnTo>
                  <a:lnTo>
                    <a:pt x="4875678" y="76200"/>
                  </a:lnTo>
                  <a:lnTo>
                    <a:pt x="4887032" y="76200"/>
                  </a:lnTo>
                  <a:lnTo>
                    <a:pt x="4892056" y="63500"/>
                  </a:lnTo>
                  <a:lnTo>
                    <a:pt x="4904974" y="50800"/>
                  </a:lnTo>
                  <a:close/>
                </a:path>
                <a:path w="13808710" h="2324100">
                  <a:moveTo>
                    <a:pt x="4935865" y="63500"/>
                  </a:moveTo>
                  <a:lnTo>
                    <a:pt x="4918844" y="63500"/>
                  </a:lnTo>
                  <a:lnTo>
                    <a:pt x="4916113" y="76200"/>
                  </a:lnTo>
                  <a:lnTo>
                    <a:pt x="4948758" y="76200"/>
                  </a:lnTo>
                  <a:lnTo>
                    <a:pt x="4935865" y="63500"/>
                  </a:lnTo>
                  <a:close/>
                </a:path>
                <a:path w="13808710" h="2324100">
                  <a:moveTo>
                    <a:pt x="4970408" y="63500"/>
                  </a:moveTo>
                  <a:lnTo>
                    <a:pt x="4964516" y="63500"/>
                  </a:lnTo>
                  <a:lnTo>
                    <a:pt x="4964456" y="76200"/>
                  </a:lnTo>
                  <a:lnTo>
                    <a:pt x="4967372" y="76200"/>
                  </a:lnTo>
                  <a:lnTo>
                    <a:pt x="4970408" y="63500"/>
                  </a:lnTo>
                  <a:close/>
                </a:path>
                <a:path w="13808710" h="2324100">
                  <a:moveTo>
                    <a:pt x="5008982" y="50800"/>
                  </a:moveTo>
                  <a:lnTo>
                    <a:pt x="4955624" y="50800"/>
                  </a:lnTo>
                  <a:lnTo>
                    <a:pt x="4947429" y="63500"/>
                  </a:lnTo>
                  <a:lnTo>
                    <a:pt x="4994437" y="63500"/>
                  </a:lnTo>
                  <a:lnTo>
                    <a:pt x="4997768" y="76200"/>
                  </a:lnTo>
                  <a:lnTo>
                    <a:pt x="4998952" y="76200"/>
                  </a:lnTo>
                  <a:lnTo>
                    <a:pt x="5003277" y="63500"/>
                  </a:lnTo>
                  <a:lnTo>
                    <a:pt x="5008982" y="50800"/>
                  </a:lnTo>
                  <a:close/>
                </a:path>
                <a:path w="13808710" h="2324100">
                  <a:moveTo>
                    <a:pt x="5021360" y="63500"/>
                  </a:moveTo>
                  <a:lnTo>
                    <a:pt x="5017210" y="76200"/>
                  </a:lnTo>
                  <a:lnTo>
                    <a:pt x="5032954" y="76200"/>
                  </a:lnTo>
                  <a:lnTo>
                    <a:pt x="5021360" y="63500"/>
                  </a:lnTo>
                  <a:close/>
                </a:path>
                <a:path w="13808710" h="2324100">
                  <a:moveTo>
                    <a:pt x="5074095" y="63500"/>
                  </a:moveTo>
                  <a:lnTo>
                    <a:pt x="5046437" y="63500"/>
                  </a:lnTo>
                  <a:lnTo>
                    <a:pt x="5038994" y="76200"/>
                  </a:lnTo>
                  <a:lnTo>
                    <a:pt x="5067716" y="76200"/>
                  </a:lnTo>
                  <a:lnTo>
                    <a:pt x="5074095" y="63500"/>
                  </a:lnTo>
                  <a:close/>
                </a:path>
                <a:path w="13808710" h="2324100">
                  <a:moveTo>
                    <a:pt x="5133871" y="63500"/>
                  </a:moveTo>
                  <a:lnTo>
                    <a:pt x="5118624" y="63500"/>
                  </a:lnTo>
                  <a:lnTo>
                    <a:pt x="5131995" y="76200"/>
                  </a:lnTo>
                  <a:lnTo>
                    <a:pt x="5142456" y="76200"/>
                  </a:lnTo>
                  <a:lnTo>
                    <a:pt x="5133871" y="63500"/>
                  </a:lnTo>
                  <a:close/>
                </a:path>
                <a:path w="13808710" h="2324100">
                  <a:moveTo>
                    <a:pt x="5194945" y="38100"/>
                  </a:moveTo>
                  <a:lnTo>
                    <a:pt x="4730950" y="38100"/>
                  </a:lnTo>
                  <a:lnTo>
                    <a:pt x="4747991" y="50800"/>
                  </a:lnTo>
                  <a:lnTo>
                    <a:pt x="5008982" y="50800"/>
                  </a:lnTo>
                  <a:lnTo>
                    <a:pt x="5013317" y="63500"/>
                  </a:lnTo>
                  <a:lnTo>
                    <a:pt x="5181376" y="63500"/>
                  </a:lnTo>
                  <a:lnTo>
                    <a:pt x="5177959" y="76200"/>
                  </a:lnTo>
                  <a:lnTo>
                    <a:pt x="5187510" y="76200"/>
                  </a:lnTo>
                  <a:lnTo>
                    <a:pt x="5197445" y="65672"/>
                  </a:lnTo>
                  <a:lnTo>
                    <a:pt x="5195712" y="63500"/>
                  </a:lnTo>
                  <a:lnTo>
                    <a:pt x="5194265" y="50800"/>
                  </a:lnTo>
                  <a:lnTo>
                    <a:pt x="5197264" y="41592"/>
                  </a:lnTo>
                  <a:lnTo>
                    <a:pt x="5194945" y="38100"/>
                  </a:lnTo>
                  <a:close/>
                </a:path>
                <a:path w="13808710" h="2324100">
                  <a:moveTo>
                    <a:pt x="5270031" y="63500"/>
                  </a:moveTo>
                  <a:lnTo>
                    <a:pt x="5264996" y="76200"/>
                  </a:lnTo>
                  <a:lnTo>
                    <a:pt x="5272877" y="76200"/>
                  </a:lnTo>
                  <a:lnTo>
                    <a:pt x="5270031" y="63500"/>
                  </a:lnTo>
                  <a:close/>
                </a:path>
                <a:path w="13808710" h="2324100">
                  <a:moveTo>
                    <a:pt x="5303641" y="63500"/>
                  </a:moveTo>
                  <a:lnTo>
                    <a:pt x="5287103" y="63500"/>
                  </a:lnTo>
                  <a:lnTo>
                    <a:pt x="5289446" y="76200"/>
                  </a:lnTo>
                  <a:lnTo>
                    <a:pt x="5297710" y="76200"/>
                  </a:lnTo>
                  <a:lnTo>
                    <a:pt x="5303641" y="63500"/>
                  </a:lnTo>
                  <a:close/>
                </a:path>
                <a:path w="13808710" h="2324100">
                  <a:moveTo>
                    <a:pt x="5313734" y="63500"/>
                  </a:moveTo>
                  <a:lnTo>
                    <a:pt x="5306733" y="63500"/>
                  </a:lnTo>
                  <a:lnTo>
                    <a:pt x="5312577" y="76200"/>
                  </a:lnTo>
                  <a:lnTo>
                    <a:pt x="5313734" y="63500"/>
                  </a:lnTo>
                  <a:close/>
                </a:path>
                <a:path w="13808710" h="2324100">
                  <a:moveTo>
                    <a:pt x="5369381" y="63500"/>
                  </a:moveTo>
                  <a:lnTo>
                    <a:pt x="5330115" y="63500"/>
                  </a:lnTo>
                  <a:lnTo>
                    <a:pt x="5340754" y="76200"/>
                  </a:lnTo>
                  <a:lnTo>
                    <a:pt x="5343516" y="76200"/>
                  </a:lnTo>
                  <a:lnTo>
                    <a:pt x="5369381" y="63500"/>
                  </a:lnTo>
                  <a:close/>
                </a:path>
                <a:path w="13808710" h="2324100">
                  <a:moveTo>
                    <a:pt x="5418778" y="63500"/>
                  </a:moveTo>
                  <a:lnTo>
                    <a:pt x="5412865" y="63500"/>
                  </a:lnTo>
                  <a:lnTo>
                    <a:pt x="5409015" y="76200"/>
                  </a:lnTo>
                  <a:lnTo>
                    <a:pt x="5416992" y="76200"/>
                  </a:lnTo>
                  <a:lnTo>
                    <a:pt x="5418778" y="63500"/>
                  </a:lnTo>
                  <a:close/>
                </a:path>
                <a:path w="13808710" h="2324100">
                  <a:moveTo>
                    <a:pt x="5438311" y="63500"/>
                  </a:moveTo>
                  <a:lnTo>
                    <a:pt x="5424321" y="63500"/>
                  </a:lnTo>
                  <a:lnTo>
                    <a:pt x="5420516" y="76200"/>
                  </a:lnTo>
                  <a:lnTo>
                    <a:pt x="5428741" y="76200"/>
                  </a:lnTo>
                  <a:lnTo>
                    <a:pt x="5438311" y="63500"/>
                  </a:lnTo>
                  <a:close/>
                </a:path>
                <a:path w="13808710" h="2324100">
                  <a:moveTo>
                    <a:pt x="5465652" y="72472"/>
                  </a:moveTo>
                  <a:lnTo>
                    <a:pt x="5465866" y="76200"/>
                  </a:lnTo>
                  <a:lnTo>
                    <a:pt x="5469777" y="76200"/>
                  </a:lnTo>
                  <a:lnTo>
                    <a:pt x="5465652" y="72472"/>
                  </a:lnTo>
                  <a:close/>
                </a:path>
                <a:path w="13808710" h="2324100">
                  <a:moveTo>
                    <a:pt x="5535099" y="63500"/>
                  </a:moveTo>
                  <a:lnTo>
                    <a:pt x="5488738" y="63500"/>
                  </a:lnTo>
                  <a:lnTo>
                    <a:pt x="5488805" y="76200"/>
                  </a:lnTo>
                  <a:lnTo>
                    <a:pt x="5529784" y="76200"/>
                  </a:lnTo>
                  <a:lnTo>
                    <a:pt x="5535166" y="64709"/>
                  </a:lnTo>
                  <a:lnTo>
                    <a:pt x="5535099" y="63500"/>
                  </a:lnTo>
                  <a:close/>
                </a:path>
                <a:path w="13808710" h="2324100">
                  <a:moveTo>
                    <a:pt x="5619654" y="63500"/>
                  </a:moveTo>
                  <a:lnTo>
                    <a:pt x="5588117" y="63500"/>
                  </a:lnTo>
                  <a:lnTo>
                    <a:pt x="5574334" y="76200"/>
                  </a:lnTo>
                  <a:lnTo>
                    <a:pt x="5614516" y="76200"/>
                  </a:lnTo>
                  <a:lnTo>
                    <a:pt x="5619654" y="63500"/>
                  </a:lnTo>
                  <a:close/>
                </a:path>
                <a:path w="13808710" h="2324100">
                  <a:moveTo>
                    <a:pt x="5746170" y="63500"/>
                  </a:moveTo>
                  <a:lnTo>
                    <a:pt x="5733957" y="63500"/>
                  </a:lnTo>
                  <a:lnTo>
                    <a:pt x="5730485" y="76200"/>
                  </a:lnTo>
                  <a:lnTo>
                    <a:pt x="5748259" y="76200"/>
                  </a:lnTo>
                  <a:lnTo>
                    <a:pt x="5746170" y="63500"/>
                  </a:lnTo>
                  <a:close/>
                </a:path>
                <a:path w="13808710" h="2324100">
                  <a:moveTo>
                    <a:pt x="5528077" y="12700"/>
                  </a:moveTo>
                  <a:lnTo>
                    <a:pt x="5513601" y="12700"/>
                  </a:lnTo>
                  <a:lnTo>
                    <a:pt x="5502564" y="25400"/>
                  </a:lnTo>
                  <a:lnTo>
                    <a:pt x="5505055" y="38100"/>
                  </a:lnTo>
                  <a:lnTo>
                    <a:pt x="5511094" y="50800"/>
                  </a:lnTo>
                  <a:lnTo>
                    <a:pt x="5669560" y="50800"/>
                  </a:lnTo>
                  <a:lnTo>
                    <a:pt x="5662290" y="63500"/>
                  </a:lnTo>
                  <a:lnTo>
                    <a:pt x="5763371" y="63500"/>
                  </a:lnTo>
                  <a:lnTo>
                    <a:pt x="5748259" y="76200"/>
                  </a:lnTo>
                  <a:lnTo>
                    <a:pt x="5805189" y="76200"/>
                  </a:lnTo>
                  <a:lnTo>
                    <a:pt x="5804963" y="75396"/>
                  </a:lnTo>
                  <a:lnTo>
                    <a:pt x="5799394" y="63500"/>
                  </a:lnTo>
                  <a:lnTo>
                    <a:pt x="5799888" y="50800"/>
                  </a:lnTo>
                  <a:lnTo>
                    <a:pt x="5803081" y="43606"/>
                  </a:lnTo>
                  <a:lnTo>
                    <a:pt x="5802739" y="38100"/>
                  </a:lnTo>
                  <a:lnTo>
                    <a:pt x="5645215" y="38100"/>
                  </a:lnTo>
                  <a:lnTo>
                    <a:pt x="5645464" y="25400"/>
                  </a:lnTo>
                  <a:lnTo>
                    <a:pt x="5520517" y="25400"/>
                  </a:lnTo>
                  <a:lnTo>
                    <a:pt x="5528077" y="12700"/>
                  </a:lnTo>
                  <a:close/>
                </a:path>
                <a:path w="13808710" h="2324100">
                  <a:moveTo>
                    <a:pt x="5877423" y="63500"/>
                  </a:moveTo>
                  <a:lnTo>
                    <a:pt x="5848176" y="63500"/>
                  </a:lnTo>
                  <a:lnTo>
                    <a:pt x="5849185" y="76200"/>
                  </a:lnTo>
                  <a:lnTo>
                    <a:pt x="5860790" y="76200"/>
                  </a:lnTo>
                  <a:lnTo>
                    <a:pt x="5877423" y="63500"/>
                  </a:lnTo>
                  <a:close/>
                </a:path>
                <a:path w="13808710" h="2324100">
                  <a:moveTo>
                    <a:pt x="5900641" y="63500"/>
                  </a:moveTo>
                  <a:lnTo>
                    <a:pt x="5877423" y="63500"/>
                  </a:lnTo>
                  <a:lnTo>
                    <a:pt x="5888018" y="76200"/>
                  </a:lnTo>
                  <a:lnTo>
                    <a:pt x="5900097" y="76200"/>
                  </a:lnTo>
                  <a:lnTo>
                    <a:pt x="5900641" y="63500"/>
                  </a:lnTo>
                  <a:close/>
                </a:path>
                <a:path w="13808710" h="2324100">
                  <a:moveTo>
                    <a:pt x="5939617" y="63500"/>
                  </a:moveTo>
                  <a:lnTo>
                    <a:pt x="5918628" y="63500"/>
                  </a:lnTo>
                  <a:lnTo>
                    <a:pt x="5920474" y="76200"/>
                  </a:lnTo>
                  <a:lnTo>
                    <a:pt x="5954232" y="76200"/>
                  </a:lnTo>
                  <a:lnTo>
                    <a:pt x="5939617" y="63500"/>
                  </a:lnTo>
                  <a:close/>
                </a:path>
                <a:path w="13808710" h="2324100">
                  <a:moveTo>
                    <a:pt x="5996344" y="64621"/>
                  </a:moveTo>
                  <a:lnTo>
                    <a:pt x="5976409" y="76200"/>
                  </a:lnTo>
                  <a:lnTo>
                    <a:pt x="5986811" y="76200"/>
                  </a:lnTo>
                  <a:lnTo>
                    <a:pt x="5996344" y="64621"/>
                  </a:lnTo>
                  <a:close/>
                </a:path>
                <a:path w="13808710" h="2324100">
                  <a:moveTo>
                    <a:pt x="6009488" y="63500"/>
                  </a:moveTo>
                  <a:lnTo>
                    <a:pt x="5998275" y="63500"/>
                  </a:lnTo>
                  <a:lnTo>
                    <a:pt x="5997543" y="63925"/>
                  </a:lnTo>
                  <a:lnTo>
                    <a:pt x="6005493" y="76200"/>
                  </a:lnTo>
                  <a:lnTo>
                    <a:pt x="6012460" y="76200"/>
                  </a:lnTo>
                  <a:lnTo>
                    <a:pt x="6009488" y="63500"/>
                  </a:lnTo>
                  <a:close/>
                </a:path>
                <a:path w="13808710" h="2324100">
                  <a:moveTo>
                    <a:pt x="6039004" y="63500"/>
                  </a:moveTo>
                  <a:lnTo>
                    <a:pt x="6030423" y="63500"/>
                  </a:lnTo>
                  <a:lnTo>
                    <a:pt x="6027254" y="76200"/>
                  </a:lnTo>
                  <a:lnTo>
                    <a:pt x="6041245" y="76200"/>
                  </a:lnTo>
                  <a:lnTo>
                    <a:pt x="6039004" y="63500"/>
                  </a:lnTo>
                  <a:close/>
                </a:path>
                <a:path w="13808710" h="2324100">
                  <a:moveTo>
                    <a:pt x="6084593" y="63500"/>
                  </a:moveTo>
                  <a:lnTo>
                    <a:pt x="6042063" y="63500"/>
                  </a:lnTo>
                  <a:lnTo>
                    <a:pt x="6053129" y="76200"/>
                  </a:lnTo>
                  <a:lnTo>
                    <a:pt x="6085330" y="76200"/>
                  </a:lnTo>
                  <a:lnTo>
                    <a:pt x="6084593" y="63500"/>
                  </a:lnTo>
                  <a:close/>
                </a:path>
                <a:path w="13808710" h="2324100">
                  <a:moveTo>
                    <a:pt x="6126793" y="63500"/>
                  </a:moveTo>
                  <a:lnTo>
                    <a:pt x="6099463" y="63500"/>
                  </a:lnTo>
                  <a:lnTo>
                    <a:pt x="6112019" y="76200"/>
                  </a:lnTo>
                  <a:lnTo>
                    <a:pt x="6126793" y="63500"/>
                  </a:lnTo>
                  <a:close/>
                </a:path>
                <a:path w="13808710" h="2324100">
                  <a:moveTo>
                    <a:pt x="6152154" y="63500"/>
                  </a:moveTo>
                  <a:lnTo>
                    <a:pt x="6135098" y="63500"/>
                  </a:lnTo>
                  <a:lnTo>
                    <a:pt x="6128247" y="76200"/>
                  </a:lnTo>
                  <a:lnTo>
                    <a:pt x="6162508" y="76200"/>
                  </a:lnTo>
                  <a:lnTo>
                    <a:pt x="6152154" y="63500"/>
                  </a:lnTo>
                  <a:close/>
                </a:path>
                <a:path w="13808710" h="2324100">
                  <a:moveTo>
                    <a:pt x="6187579" y="63500"/>
                  </a:moveTo>
                  <a:lnTo>
                    <a:pt x="6167892" y="63500"/>
                  </a:lnTo>
                  <a:lnTo>
                    <a:pt x="6162508" y="76200"/>
                  </a:lnTo>
                  <a:lnTo>
                    <a:pt x="6180256" y="76200"/>
                  </a:lnTo>
                  <a:lnTo>
                    <a:pt x="6187579" y="63500"/>
                  </a:lnTo>
                  <a:close/>
                </a:path>
                <a:path w="13808710" h="2324100">
                  <a:moveTo>
                    <a:pt x="6225593" y="63500"/>
                  </a:moveTo>
                  <a:lnTo>
                    <a:pt x="6187579" y="63500"/>
                  </a:lnTo>
                  <a:lnTo>
                    <a:pt x="6203067" y="76200"/>
                  </a:lnTo>
                  <a:lnTo>
                    <a:pt x="6226726" y="76200"/>
                  </a:lnTo>
                  <a:lnTo>
                    <a:pt x="6225593" y="63500"/>
                  </a:lnTo>
                  <a:close/>
                </a:path>
                <a:path w="13808710" h="2324100">
                  <a:moveTo>
                    <a:pt x="6252072" y="63500"/>
                  </a:moveTo>
                  <a:lnTo>
                    <a:pt x="6244116" y="76200"/>
                  </a:lnTo>
                  <a:lnTo>
                    <a:pt x="6252935" y="76200"/>
                  </a:lnTo>
                  <a:lnTo>
                    <a:pt x="6252072" y="63500"/>
                  </a:lnTo>
                  <a:close/>
                </a:path>
                <a:path w="13808710" h="2324100">
                  <a:moveTo>
                    <a:pt x="6282416" y="63500"/>
                  </a:moveTo>
                  <a:lnTo>
                    <a:pt x="6261519" y="63500"/>
                  </a:lnTo>
                  <a:lnTo>
                    <a:pt x="6263678" y="76200"/>
                  </a:lnTo>
                  <a:lnTo>
                    <a:pt x="6282416" y="63500"/>
                  </a:lnTo>
                  <a:close/>
                </a:path>
                <a:path w="13808710" h="2324100">
                  <a:moveTo>
                    <a:pt x="6301765" y="74635"/>
                  </a:moveTo>
                  <a:lnTo>
                    <a:pt x="6300967" y="76200"/>
                  </a:lnTo>
                  <a:lnTo>
                    <a:pt x="6301965" y="74750"/>
                  </a:lnTo>
                  <a:lnTo>
                    <a:pt x="6301765" y="74635"/>
                  </a:lnTo>
                  <a:close/>
                </a:path>
                <a:path w="13808710" h="2324100">
                  <a:moveTo>
                    <a:pt x="6329831" y="63500"/>
                  </a:moveTo>
                  <a:lnTo>
                    <a:pt x="6309708" y="63500"/>
                  </a:lnTo>
                  <a:lnTo>
                    <a:pt x="6301965" y="74750"/>
                  </a:lnTo>
                  <a:lnTo>
                    <a:pt x="6304483" y="76200"/>
                  </a:lnTo>
                  <a:lnTo>
                    <a:pt x="6322035" y="76200"/>
                  </a:lnTo>
                  <a:lnTo>
                    <a:pt x="6329831" y="63500"/>
                  </a:lnTo>
                  <a:close/>
                </a:path>
                <a:path w="13808710" h="2324100">
                  <a:moveTo>
                    <a:pt x="6400815" y="50800"/>
                  </a:moveTo>
                  <a:lnTo>
                    <a:pt x="6082950" y="50800"/>
                  </a:lnTo>
                  <a:lnTo>
                    <a:pt x="6081076" y="53637"/>
                  </a:lnTo>
                  <a:lnTo>
                    <a:pt x="6076896" y="63500"/>
                  </a:lnTo>
                  <a:lnTo>
                    <a:pt x="6371758" y="63500"/>
                  </a:lnTo>
                  <a:lnTo>
                    <a:pt x="6367088" y="76200"/>
                  </a:lnTo>
                  <a:lnTo>
                    <a:pt x="6378732" y="76200"/>
                  </a:lnTo>
                  <a:lnTo>
                    <a:pt x="6400579" y="63500"/>
                  </a:lnTo>
                  <a:lnTo>
                    <a:pt x="6402054" y="61681"/>
                  </a:lnTo>
                  <a:lnTo>
                    <a:pt x="6400815" y="50800"/>
                  </a:lnTo>
                  <a:close/>
                </a:path>
                <a:path w="13808710" h="2324100">
                  <a:moveTo>
                    <a:pt x="6476576" y="63500"/>
                  </a:moveTo>
                  <a:lnTo>
                    <a:pt x="6471535" y="76200"/>
                  </a:lnTo>
                  <a:lnTo>
                    <a:pt x="6479424" y="76200"/>
                  </a:lnTo>
                  <a:lnTo>
                    <a:pt x="6476576" y="63500"/>
                  </a:lnTo>
                  <a:close/>
                </a:path>
                <a:path w="13808710" h="2324100">
                  <a:moveTo>
                    <a:pt x="6510185" y="63500"/>
                  </a:moveTo>
                  <a:lnTo>
                    <a:pt x="6493653" y="63500"/>
                  </a:lnTo>
                  <a:lnTo>
                    <a:pt x="6495995" y="76200"/>
                  </a:lnTo>
                  <a:lnTo>
                    <a:pt x="6504252" y="76200"/>
                  </a:lnTo>
                  <a:lnTo>
                    <a:pt x="6510185" y="63500"/>
                  </a:lnTo>
                  <a:close/>
                </a:path>
                <a:path w="13808710" h="2324100">
                  <a:moveTo>
                    <a:pt x="6520280" y="63500"/>
                  </a:moveTo>
                  <a:lnTo>
                    <a:pt x="6513283" y="63500"/>
                  </a:lnTo>
                  <a:lnTo>
                    <a:pt x="6519126" y="76200"/>
                  </a:lnTo>
                  <a:lnTo>
                    <a:pt x="6520280" y="63500"/>
                  </a:lnTo>
                  <a:close/>
                </a:path>
                <a:path w="13808710" h="2324100">
                  <a:moveTo>
                    <a:pt x="6575930" y="63500"/>
                  </a:moveTo>
                  <a:lnTo>
                    <a:pt x="6536664" y="63500"/>
                  </a:lnTo>
                  <a:lnTo>
                    <a:pt x="6547298" y="76200"/>
                  </a:lnTo>
                  <a:lnTo>
                    <a:pt x="6550059" y="76200"/>
                  </a:lnTo>
                  <a:lnTo>
                    <a:pt x="6575930" y="63500"/>
                  </a:lnTo>
                  <a:close/>
                </a:path>
                <a:path w="13808710" h="2324100">
                  <a:moveTo>
                    <a:pt x="6625327" y="63500"/>
                  </a:moveTo>
                  <a:lnTo>
                    <a:pt x="6619414" y="63500"/>
                  </a:lnTo>
                  <a:lnTo>
                    <a:pt x="6615565" y="76200"/>
                  </a:lnTo>
                  <a:lnTo>
                    <a:pt x="6623541" y="76200"/>
                  </a:lnTo>
                  <a:lnTo>
                    <a:pt x="6625327" y="63500"/>
                  </a:lnTo>
                  <a:close/>
                </a:path>
                <a:path w="13808710" h="2324100">
                  <a:moveTo>
                    <a:pt x="6644861" y="63500"/>
                  </a:moveTo>
                  <a:lnTo>
                    <a:pt x="6630871" y="63500"/>
                  </a:lnTo>
                  <a:lnTo>
                    <a:pt x="6627066" y="76200"/>
                  </a:lnTo>
                  <a:lnTo>
                    <a:pt x="6635291" y="76200"/>
                  </a:lnTo>
                  <a:lnTo>
                    <a:pt x="6644861" y="63500"/>
                  </a:lnTo>
                  <a:close/>
                </a:path>
                <a:path w="13808710" h="2324100">
                  <a:moveTo>
                    <a:pt x="6672202" y="72472"/>
                  </a:moveTo>
                  <a:lnTo>
                    <a:pt x="6672415" y="76200"/>
                  </a:lnTo>
                  <a:lnTo>
                    <a:pt x="6676327" y="76200"/>
                  </a:lnTo>
                  <a:lnTo>
                    <a:pt x="6672202" y="72472"/>
                  </a:lnTo>
                  <a:close/>
                </a:path>
                <a:path w="13808710" h="2324100">
                  <a:moveTo>
                    <a:pt x="6741645" y="63500"/>
                  </a:moveTo>
                  <a:lnTo>
                    <a:pt x="6695288" y="63500"/>
                  </a:lnTo>
                  <a:lnTo>
                    <a:pt x="6695353" y="76200"/>
                  </a:lnTo>
                  <a:lnTo>
                    <a:pt x="6736334" y="76200"/>
                  </a:lnTo>
                  <a:lnTo>
                    <a:pt x="6741712" y="64709"/>
                  </a:lnTo>
                  <a:lnTo>
                    <a:pt x="6741645" y="63500"/>
                  </a:lnTo>
                  <a:close/>
                </a:path>
                <a:path w="13808710" h="2324100">
                  <a:moveTo>
                    <a:pt x="6826203" y="63500"/>
                  </a:moveTo>
                  <a:lnTo>
                    <a:pt x="6794667" y="63500"/>
                  </a:lnTo>
                  <a:lnTo>
                    <a:pt x="6780882" y="76200"/>
                  </a:lnTo>
                  <a:lnTo>
                    <a:pt x="6821065" y="76200"/>
                  </a:lnTo>
                  <a:lnTo>
                    <a:pt x="6826203" y="63500"/>
                  </a:lnTo>
                  <a:close/>
                </a:path>
                <a:path w="13808710" h="2324100">
                  <a:moveTo>
                    <a:pt x="6952718" y="63500"/>
                  </a:moveTo>
                  <a:lnTo>
                    <a:pt x="6940507" y="63500"/>
                  </a:lnTo>
                  <a:lnTo>
                    <a:pt x="6937035" y="76200"/>
                  </a:lnTo>
                  <a:lnTo>
                    <a:pt x="6954809" y="76200"/>
                  </a:lnTo>
                  <a:lnTo>
                    <a:pt x="6952718" y="63500"/>
                  </a:lnTo>
                  <a:close/>
                </a:path>
                <a:path w="13808710" h="2324100">
                  <a:moveTo>
                    <a:pt x="6734627" y="12700"/>
                  </a:moveTo>
                  <a:lnTo>
                    <a:pt x="6720149" y="12700"/>
                  </a:lnTo>
                  <a:lnTo>
                    <a:pt x="6709109" y="25400"/>
                  </a:lnTo>
                  <a:lnTo>
                    <a:pt x="6711600" y="38100"/>
                  </a:lnTo>
                  <a:lnTo>
                    <a:pt x="6717643" y="50800"/>
                  </a:lnTo>
                  <a:lnTo>
                    <a:pt x="6876110" y="50800"/>
                  </a:lnTo>
                  <a:lnTo>
                    <a:pt x="6868840" y="63500"/>
                  </a:lnTo>
                  <a:lnTo>
                    <a:pt x="6969916" y="63500"/>
                  </a:lnTo>
                  <a:lnTo>
                    <a:pt x="6954809" y="76200"/>
                  </a:lnTo>
                  <a:lnTo>
                    <a:pt x="7011739" y="76200"/>
                  </a:lnTo>
                  <a:lnTo>
                    <a:pt x="7011506" y="75396"/>
                  </a:lnTo>
                  <a:lnTo>
                    <a:pt x="7006133" y="63922"/>
                  </a:lnTo>
                  <a:lnTo>
                    <a:pt x="7006140" y="58275"/>
                  </a:lnTo>
                  <a:lnTo>
                    <a:pt x="7006432" y="50800"/>
                  </a:lnTo>
                  <a:lnTo>
                    <a:pt x="7009628" y="43606"/>
                  </a:lnTo>
                  <a:lnTo>
                    <a:pt x="7009284" y="38100"/>
                  </a:lnTo>
                  <a:lnTo>
                    <a:pt x="6851765" y="38100"/>
                  </a:lnTo>
                  <a:lnTo>
                    <a:pt x="6852009" y="25400"/>
                  </a:lnTo>
                  <a:lnTo>
                    <a:pt x="6727067" y="25400"/>
                  </a:lnTo>
                  <a:lnTo>
                    <a:pt x="6734627" y="12700"/>
                  </a:lnTo>
                  <a:close/>
                </a:path>
                <a:path w="13808710" h="2324100">
                  <a:moveTo>
                    <a:pt x="7083972" y="63500"/>
                  </a:moveTo>
                  <a:lnTo>
                    <a:pt x="7054718" y="63500"/>
                  </a:lnTo>
                  <a:lnTo>
                    <a:pt x="7055729" y="76200"/>
                  </a:lnTo>
                  <a:lnTo>
                    <a:pt x="7067339" y="76200"/>
                  </a:lnTo>
                  <a:lnTo>
                    <a:pt x="7083972" y="63500"/>
                  </a:lnTo>
                  <a:close/>
                </a:path>
                <a:path w="13808710" h="2324100">
                  <a:moveTo>
                    <a:pt x="7107186" y="63500"/>
                  </a:moveTo>
                  <a:lnTo>
                    <a:pt x="7083972" y="63500"/>
                  </a:lnTo>
                  <a:lnTo>
                    <a:pt x="7094566" y="76200"/>
                  </a:lnTo>
                  <a:lnTo>
                    <a:pt x="7106637" y="76200"/>
                  </a:lnTo>
                  <a:lnTo>
                    <a:pt x="7107186" y="63500"/>
                  </a:lnTo>
                  <a:close/>
                </a:path>
                <a:path w="13808710" h="2324100">
                  <a:moveTo>
                    <a:pt x="7146167" y="63500"/>
                  </a:moveTo>
                  <a:lnTo>
                    <a:pt x="7125178" y="63500"/>
                  </a:lnTo>
                  <a:lnTo>
                    <a:pt x="7127023" y="76200"/>
                  </a:lnTo>
                  <a:lnTo>
                    <a:pt x="7160781" y="76200"/>
                  </a:lnTo>
                  <a:lnTo>
                    <a:pt x="7146167" y="63500"/>
                  </a:lnTo>
                  <a:close/>
                </a:path>
                <a:path w="13808710" h="2324100">
                  <a:moveTo>
                    <a:pt x="7202899" y="64614"/>
                  </a:moveTo>
                  <a:lnTo>
                    <a:pt x="7182948" y="76200"/>
                  </a:lnTo>
                  <a:lnTo>
                    <a:pt x="7193360" y="76200"/>
                  </a:lnTo>
                  <a:lnTo>
                    <a:pt x="7202899" y="64614"/>
                  </a:lnTo>
                  <a:close/>
                </a:path>
                <a:path w="13808710" h="2324100">
                  <a:moveTo>
                    <a:pt x="7216033" y="63500"/>
                  </a:moveTo>
                  <a:lnTo>
                    <a:pt x="7204819" y="63500"/>
                  </a:lnTo>
                  <a:lnTo>
                    <a:pt x="7204091" y="63922"/>
                  </a:lnTo>
                  <a:lnTo>
                    <a:pt x="7212043" y="76200"/>
                  </a:lnTo>
                  <a:lnTo>
                    <a:pt x="7219010" y="76200"/>
                  </a:lnTo>
                  <a:lnTo>
                    <a:pt x="7216033" y="63500"/>
                  </a:lnTo>
                  <a:close/>
                </a:path>
                <a:path w="13808710" h="2324100">
                  <a:moveTo>
                    <a:pt x="7245549" y="63500"/>
                  </a:moveTo>
                  <a:lnTo>
                    <a:pt x="7236970" y="63500"/>
                  </a:lnTo>
                  <a:lnTo>
                    <a:pt x="7233799" y="76200"/>
                  </a:lnTo>
                  <a:lnTo>
                    <a:pt x="7247784" y="76200"/>
                  </a:lnTo>
                  <a:lnTo>
                    <a:pt x="7245549" y="63500"/>
                  </a:lnTo>
                  <a:close/>
                </a:path>
                <a:path w="13808710" h="2324100">
                  <a:moveTo>
                    <a:pt x="7291143" y="63500"/>
                  </a:moveTo>
                  <a:lnTo>
                    <a:pt x="7248607" y="63500"/>
                  </a:lnTo>
                  <a:lnTo>
                    <a:pt x="7259677" y="76200"/>
                  </a:lnTo>
                  <a:lnTo>
                    <a:pt x="7291878" y="76200"/>
                  </a:lnTo>
                  <a:lnTo>
                    <a:pt x="7291143" y="63500"/>
                  </a:lnTo>
                  <a:close/>
                </a:path>
                <a:path w="13808710" h="2324100">
                  <a:moveTo>
                    <a:pt x="7333339" y="63500"/>
                  </a:moveTo>
                  <a:lnTo>
                    <a:pt x="7306013" y="63500"/>
                  </a:lnTo>
                  <a:lnTo>
                    <a:pt x="7318565" y="76200"/>
                  </a:lnTo>
                  <a:lnTo>
                    <a:pt x="7333339" y="63500"/>
                  </a:lnTo>
                  <a:close/>
                </a:path>
                <a:path w="13808710" h="2324100">
                  <a:moveTo>
                    <a:pt x="7358703" y="63500"/>
                  </a:moveTo>
                  <a:lnTo>
                    <a:pt x="7341646" y="63500"/>
                  </a:lnTo>
                  <a:lnTo>
                    <a:pt x="7334797" y="76200"/>
                  </a:lnTo>
                  <a:lnTo>
                    <a:pt x="7369058" y="76200"/>
                  </a:lnTo>
                  <a:lnTo>
                    <a:pt x="7358703" y="63500"/>
                  </a:lnTo>
                  <a:close/>
                </a:path>
                <a:path w="13808710" h="2324100">
                  <a:moveTo>
                    <a:pt x="7394129" y="63500"/>
                  </a:moveTo>
                  <a:lnTo>
                    <a:pt x="7374441" y="63500"/>
                  </a:lnTo>
                  <a:lnTo>
                    <a:pt x="7369058" y="76200"/>
                  </a:lnTo>
                  <a:lnTo>
                    <a:pt x="7386806" y="76200"/>
                  </a:lnTo>
                  <a:lnTo>
                    <a:pt x="7394129" y="63500"/>
                  </a:lnTo>
                  <a:close/>
                </a:path>
                <a:path w="13808710" h="2324100">
                  <a:moveTo>
                    <a:pt x="7432142" y="63500"/>
                  </a:moveTo>
                  <a:lnTo>
                    <a:pt x="7394129" y="63500"/>
                  </a:lnTo>
                  <a:lnTo>
                    <a:pt x="7409617" y="76200"/>
                  </a:lnTo>
                  <a:lnTo>
                    <a:pt x="7433276" y="76200"/>
                  </a:lnTo>
                  <a:lnTo>
                    <a:pt x="7432142" y="63500"/>
                  </a:lnTo>
                  <a:close/>
                </a:path>
                <a:path w="13808710" h="2324100">
                  <a:moveTo>
                    <a:pt x="7458617" y="63500"/>
                  </a:moveTo>
                  <a:lnTo>
                    <a:pt x="7450663" y="76200"/>
                  </a:lnTo>
                  <a:lnTo>
                    <a:pt x="7459474" y="76200"/>
                  </a:lnTo>
                  <a:lnTo>
                    <a:pt x="7458617" y="63500"/>
                  </a:lnTo>
                  <a:close/>
                </a:path>
                <a:path w="13808710" h="2324100">
                  <a:moveTo>
                    <a:pt x="7488964" y="63500"/>
                  </a:moveTo>
                  <a:lnTo>
                    <a:pt x="7468069" y="63500"/>
                  </a:lnTo>
                  <a:lnTo>
                    <a:pt x="7470228" y="76200"/>
                  </a:lnTo>
                  <a:lnTo>
                    <a:pt x="7488964" y="63500"/>
                  </a:lnTo>
                  <a:close/>
                </a:path>
                <a:path w="13808710" h="2324100">
                  <a:moveTo>
                    <a:pt x="7508307" y="74633"/>
                  </a:moveTo>
                  <a:lnTo>
                    <a:pt x="7507508" y="76200"/>
                  </a:lnTo>
                  <a:lnTo>
                    <a:pt x="7508507" y="74748"/>
                  </a:lnTo>
                  <a:lnTo>
                    <a:pt x="7508307" y="74633"/>
                  </a:lnTo>
                  <a:close/>
                </a:path>
                <a:path w="13808710" h="2324100">
                  <a:moveTo>
                    <a:pt x="7536380" y="63500"/>
                  </a:moveTo>
                  <a:lnTo>
                    <a:pt x="7516247" y="63500"/>
                  </a:lnTo>
                  <a:lnTo>
                    <a:pt x="7508511" y="74750"/>
                  </a:lnTo>
                  <a:lnTo>
                    <a:pt x="7511029" y="76200"/>
                  </a:lnTo>
                  <a:lnTo>
                    <a:pt x="7528580" y="76200"/>
                  </a:lnTo>
                  <a:lnTo>
                    <a:pt x="7536380" y="63500"/>
                  </a:lnTo>
                  <a:close/>
                </a:path>
                <a:path w="13808710" h="2324100">
                  <a:moveTo>
                    <a:pt x="7607365" y="50800"/>
                  </a:moveTo>
                  <a:lnTo>
                    <a:pt x="7289500" y="50800"/>
                  </a:lnTo>
                  <a:lnTo>
                    <a:pt x="7287624" y="53637"/>
                  </a:lnTo>
                  <a:lnTo>
                    <a:pt x="7283441" y="63500"/>
                  </a:lnTo>
                  <a:lnTo>
                    <a:pt x="7578307" y="63500"/>
                  </a:lnTo>
                  <a:lnTo>
                    <a:pt x="7573638" y="76200"/>
                  </a:lnTo>
                  <a:lnTo>
                    <a:pt x="7585282" y="76200"/>
                  </a:lnTo>
                  <a:lnTo>
                    <a:pt x="7607129" y="63500"/>
                  </a:lnTo>
                  <a:lnTo>
                    <a:pt x="7608603" y="61681"/>
                  </a:lnTo>
                  <a:lnTo>
                    <a:pt x="7607365" y="50800"/>
                  </a:lnTo>
                  <a:close/>
                </a:path>
                <a:path w="13808710" h="2324100">
                  <a:moveTo>
                    <a:pt x="7683121" y="63500"/>
                  </a:moveTo>
                  <a:lnTo>
                    <a:pt x="7678085" y="76200"/>
                  </a:lnTo>
                  <a:lnTo>
                    <a:pt x="7685970" y="76200"/>
                  </a:lnTo>
                  <a:lnTo>
                    <a:pt x="7683121" y="63500"/>
                  </a:lnTo>
                  <a:close/>
                </a:path>
                <a:path w="13808710" h="2324100">
                  <a:moveTo>
                    <a:pt x="7716730" y="63500"/>
                  </a:moveTo>
                  <a:lnTo>
                    <a:pt x="7700198" y="63500"/>
                  </a:lnTo>
                  <a:lnTo>
                    <a:pt x="7702535" y="76200"/>
                  </a:lnTo>
                  <a:lnTo>
                    <a:pt x="7710800" y="76200"/>
                  </a:lnTo>
                  <a:lnTo>
                    <a:pt x="7716730" y="63500"/>
                  </a:lnTo>
                  <a:close/>
                </a:path>
                <a:path w="13808710" h="2324100">
                  <a:moveTo>
                    <a:pt x="7726830" y="63500"/>
                  </a:moveTo>
                  <a:lnTo>
                    <a:pt x="7719833" y="63500"/>
                  </a:lnTo>
                  <a:lnTo>
                    <a:pt x="7725675" y="76200"/>
                  </a:lnTo>
                  <a:lnTo>
                    <a:pt x="7726830" y="63500"/>
                  </a:lnTo>
                  <a:close/>
                </a:path>
                <a:path w="13808710" h="2324100">
                  <a:moveTo>
                    <a:pt x="7782469" y="63500"/>
                  </a:moveTo>
                  <a:lnTo>
                    <a:pt x="7743204" y="63500"/>
                  </a:lnTo>
                  <a:lnTo>
                    <a:pt x="7753843" y="76200"/>
                  </a:lnTo>
                  <a:lnTo>
                    <a:pt x="7756604" y="76200"/>
                  </a:lnTo>
                  <a:lnTo>
                    <a:pt x="7782469" y="63500"/>
                  </a:lnTo>
                  <a:close/>
                </a:path>
                <a:path w="13808710" h="2324100">
                  <a:moveTo>
                    <a:pt x="7831873" y="63500"/>
                  </a:moveTo>
                  <a:lnTo>
                    <a:pt x="7825960" y="63500"/>
                  </a:lnTo>
                  <a:lnTo>
                    <a:pt x="7822113" y="76200"/>
                  </a:lnTo>
                  <a:lnTo>
                    <a:pt x="7830091" y="76200"/>
                  </a:lnTo>
                  <a:lnTo>
                    <a:pt x="7831873" y="63500"/>
                  </a:lnTo>
                  <a:close/>
                </a:path>
                <a:path w="13808710" h="2324100">
                  <a:moveTo>
                    <a:pt x="7851406" y="63500"/>
                  </a:moveTo>
                  <a:lnTo>
                    <a:pt x="7837410" y="63500"/>
                  </a:lnTo>
                  <a:lnTo>
                    <a:pt x="7833611" y="76200"/>
                  </a:lnTo>
                  <a:lnTo>
                    <a:pt x="7841838" y="76200"/>
                  </a:lnTo>
                  <a:lnTo>
                    <a:pt x="7851406" y="63500"/>
                  </a:lnTo>
                  <a:close/>
                </a:path>
                <a:path w="13808710" h="2324100">
                  <a:moveTo>
                    <a:pt x="7878746" y="72474"/>
                  </a:moveTo>
                  <a:lnTo>
                    <a:pt x="7878960" y="76200"/>
                  </a:lnTo>
                  <a:lnTo>
                    <a:pt x="7882871" y="76200"/>
                  </a:lnTo>
                  <a:lnTo>
                    <a:pt x="7878746" y="72474"/>
                  </a:lnTo>
                  <a:close/>
                </a:path>
                <a:path w="13808710" h="2324100">
                  <a:moveTo>
                    <a:pt x="7948195" y="63500"/>
                  </a:moveTo>
                  <a:lnTo>
                    <a:pt x="7901837" y="63500"/>
                  </a:lnTo>
                  <a:lnTo>
                    <a:pt x="7901898" y="76200"/>
                  </a:lnTo>
                  <a:lnTo>
                    <a:pt x="7942883" y="76200"/>
                  </a:lnTo>
                  <a:lnTo>
                    <a:pt x="7948261" y="64709"/>
                  </a:lnTo>
                  <a:lnTo>
                    <a:pt x="7948195" y="63500"/>
                  </a:lnTo>
                  <a:close/>
                </a:path>
                <a:path w="13808710" h="2324100">
                  <a:moveTo>
                    <a:pt x="8032752" y="63500"/>
                  </a:moveTo>
                  <a:lnTo>
                    <a:pt x="8001217" y="63500"/>
                  </a:lnTo>
                  <a:lnTo>
                    <a:pt x="7987427" y="76200"/>
                  </a:lnTo>
                  <a:lnTo>
                    <a:pt x="8027615" y="76200"/>
                  </a:lnTo>
                  <a:lnTo>
                    <a:pt x="8032752" y="63500"/>
                  </a:lnTo>
                  <a:close/>
                </a:path>
                <a:path w="13808710" h="2324100">
                  <a:moveTo>
                    <a:pt x="8159258" y="63500"/>
                  </a:moveTo>
                  <a:lnTo>
                    <a:pt x="8147047" y="63500"/>
                  </a:lnTo>
                  <a:lnTo>
                    <a:pt x="8143578" y="76200"/>
                  </a:lnTo>
                  <a:lnTo>
                    <a:pt x="8161348" y="76200"/>
                  </a:lnTo>
                  <a:lnTo>
                    <a:pt x="8159258" y="63500"/>
                  </a:lnTo>
                  <a:close/>
                </a:path>
                <a:path w="13808710" h="2324100">
                  <a:moveTo>
                    <a:pt x="7941175" y="12700"/>
                  </a:moveTo>
                  <a:lnTo>
                    <a:pt x="7926699" y="12700"/>
                  </a:lnTo>
                  <a:lnTo>
                    <a:pt x="7915659" y="25400"/>
                  </a:lnTo>
                  <a:lnTo>
                    <a:pt x="7918150" y="38100"/>
                  </a:lnTo>
                  <a:lnTo>
                    <a:pt x="7924193" y="50800"/>
                  </a:lnTo>
                  <a:lnTo>
                    <a:pt x="8082659" y="50800"/>
                  </a:lnTo>
                  <a:lnTo>
                    <a:pt x="8075388" y="63500"/>
                  </a:lnTo>
                  <a:lnTo>
                    <a:pt x="8176460" y="63500"/>
                  </a:lnTo>
                  <a:lnTo>
                    <a:pt x="8161348" y="76200"/>
                  </a:lnTo>
                  <a:lnTo>
                    <a:pt x="8218289" y="76200"/>
                  </a:lnTo>
                  <a:lnTo>
                    <a:pt x="8218056" y="75396"/>
                  </a:lnTo>
                  <a:lnTo>
                    <a:pt x="8212683" y="63922"/>
                  </a:lnTo>
                  <a:lnTo>
                    <a:pt x="8212689" y="58275"/>
                  </a:lnTo>
                  <a:lnTo>
                    <a:pt x="8212981" y="50800"/>
                  </a:lnTo>
                  <a:lnTo>
                    <a:pt x="8216177" y="43606"/>
                  </a:lnTo>
                  <a:lnTo>
                    <a:pt x="8215832" y="38100"/>
                  </a:lnTo>
                  <a:lnTo>
                    <a:pt x="8058314" y="38100"/>
                  </a:lnTo>
                  <a:lnTo>
                    <a:pt x="8058559" y="25400"/>
                  </a:lnTo>
                  <a:lnTo>
                    <a:pt x="7933617" y="25400"/>
                  </a:lnTo>
                  <a:lnTo>
                    <a:pt x="7941175" y="12700"/>
                  </a:lnTo>
                  <a:close/>
                </a:path>
                <a:path w="13808710" h="2324100">
                  <a:moveTo>
                    <a:pt x="8290518" y="63500"/>
                  </a:moveTo>
                  <a:lnTo>
                    <a:pt x="8261268" y="63500"/>
                  </a:lnTo>
                  <a:lnTo>
                    <a:pt x="8262278" y="76200"/>
                  </a:lnTo>
                  <a:lnTo>
                    <a:pt x="8273878" y="76200"/>
                  </a:lnTo>
                  <a:lnTo>
                    <a:pt x="8290518" y="63500"/>
                  </a:lnTo>
                  <a:close/>
                </a:path>
                <a:path w="13808710" h="2324100">
                  <a:moveTo>
                    <a:pt x="8313731" y="63500"/>
                  </a:moveTo>
                  <a:lnTo>
                    <a:pt x="8290518" y="63500"/>
                  </a:lnTo>
                  <a:lnTo>
                    <a:pt x="8301115" y="76200"/>
                  </a:lnTo>
                  <a:lnTo>
                    <a:pt x="8313186" y="76200"/>
                  </a:lnTo>
                  <a:lnTo>
                    <a:pt x="8313731" y="63500"/>
                  </a:lnTo>
                  <a:close/>
                </a:path>
                <a:path w="13808710" h="2324100">
                  <a:moveTo>
                    <a:pt x="8352716" y="63500"/>
                  </a:moveTo>
                  <a:lnTo>
                    <a:pt x="8331722" y="63500"/>
                  </a:lnTo>
                  <a:lnTo>
                    <a:pt x="8333563" y="76200"/>
                  </a:lnTo>
                  <a:lnTo>
                    <a:pt x="8367331" y="76200"/>
                  </a:lnTo>
                  <a:lnTo>
                    <a:pt x="8352716" y="63500"/>
                  </a:lnTo>
                  <a:close/>
                </a:path>
                <a:path w="13808710" h="2324100">
                  <a:moveTo>
                    <a:pt x="8409442" y="64618"/>
                  </a:moveTo>
                  <a:lnTo>
                    <a:pt x="8389498" y="76200"/>
                  </a:lnTo>
                  <a:lnTo>
                    <a:pt x="8399909" y="76200"/>
                  </a:lnTo>
                  <a:lnTo>
                    <a:pt x="8409442" y="64618"/>
                  </a:lnTo>
                  <a:close/>
                </a:path>
                <a:path w="13808710" h="2324100">
                  <a:moveTo>
                    <a:pt x="8422581" y="63500"/>
                  </a:moveTo>
                  <a:lnTo>
                    <a:pt x="8411368" y="63500"/>
                  </a:lnTo>
                  <a:lnTo>
                    <a:pt x="8410638" y="63925"/>
                  </a:lnTo>
                  <a:lnTo>
                    <a:pt x="8418588" y="76200"/>
                  </a:lnTo>
                  <a:lnTo>
                    <a:pt x="8425560" y="76200"/>
                  </a:lnTo>
                  <a:lnTo>
                    <a:pt x="8422581" y="63500"/>
                  </a:lnTo>
                  <a:close/>
                </a:path>
                <a:path w="13808710" h="2324100">
                  <a:moveTo>
                    <a:pt x="8452094" y="63500"/>
                  </a:moveTo>
                  <a:lnTo>
                    <a:pt x="8443516" y="63500"/>
                  </a:lnTo>
                  <a:lnTo>
                    <a:pt x="8440347" y="76200"/>
                  </a:lnTo>
                  <a:lnTo>
                    <a:pt x="8454334" y="76200"/>
                  </a:lnTo>
                  <a:lnTo>
                    <a:pt x="8452094" y="63500"/>
                  </a:lnTo>
                  <a:close/>
                </a:path>
                <a:path w="13808710" h="2324100">
                  <a:moveTo>
                    <a:pt x="8497693" y="63500"/>
                  </a:moveTo>
                  <a:lnTo>
                    <a:pt x="8455153" y="63500"/>
                  </a:lnTo>
                  <a:lnTo>
                    <a:pt x="8466222" y="76200"/>
                  </a:lnTo>
                  <a:lnTo>
                    <a:pt x="8498428" y="76200"/>
                  </a:lnTo>
                  <a:lnTo>
                    <a:pt x="8497693" y="63500"/>
                  </a:lnTo>
                  <a:close/>
                </a:path>
                <a:path w="13808710" h="2324100">
                  <a:moveTo>
                    <a:pt x="8539883" y="63500"/>
                  </a:moveTo>
                  <a:lnTo>
                    <a:pt x="8512562" y="63500"/>
                  </a:lnTo>
                  <a:lnTo>
                    <a:pt x="8525113" y="76200"/>
                  </a:lnTo>
                  <a:lnTo>
                    <a:pt x="8539883" y="63500"/>
                  </a:lnTo>
                  <a:close/>
                </a:path>
                <a:path w="13808710" h="2324100">
                  <a:moveTo>
                    <a:pt x="8565253" y="63500"/>
                  </a:moveTo>
                  <a:lnTo>
                    <a:pt x="8548187" y="63500"/>
                  </a:lnTo>
                  <a:lnTo>
                    <a:pt x="8541336" y="76200"/>
                  </a:lnTo>
                  <a:lnTo>
                    <a:pt x="8575608" y="76200"/>
                  </a:lnTo>
                  <a:lnTo>
                    <a:pt x="8565253" y="63500"/>
                  </a:lnTo>
                  <a:close/>
                </a:path>
                <a:path w="13808710" h="2324100">
                  <a:moveTo>
                    <a:pt x="8600678" y="63500"/>
                  </a:moveTo>
                  <a:lnTo>
                    <a:pt x="8580991" y="63500"/>
                  </a:lnTo>
                  <a:lnTo>
                    <a:pt x="8575608" y="76200"/>
                  </a:lnTo>
                  <a:lnTo>
                    <a:pt x="8593356" y="76200"/>
                  </a:lnTo>
                  <a:lnTo>
                    <a:pt x="8600678" y="63500"/>
                  </a:lnTo>
                  <a:close/>
                </a:path>
                <a:path w="13808710" h="2324100">
                  <a:moveTo>
                    <a:pt x="8638687" y="63500"/>
                  </a:moveTo>
                  <a:lnTo>
                    <a:pt x="8600678" y="63500"/>
                  </a:lnTo>
                  <a:lnTo>
                    <a:pt x="8616165" y="76200"/>
                  </a:lnTo>
                  <a:lnTo>
                    <a:pt x="8639825" y="76200"/>
                  </a:lnTo>
                  <a:lnTo>
                    <a:pt x="8638687" y="63500"/>
                  </a:lnTo>
                  <a:close/>
                </a:path>
                <a:path w="13808710" h="2324100">
                  <a:moveTo>
                    <a:pt x="8665167" y="63500"/>
                  </a:moveTo>
                  <a:lnTo>
                    <a:pt x="8657212" y="76200"/>
                  </a:lnTo>
                  <a:lnTo>
                    <a:pt x="8666024" y="76200"/>
                  </a:lnTo>
                  <a:lnTo>
                    <a:pt x="8665167" y="63500"/>
                  </a:lnTo>
                  <a:close/>
                </a:path>
                <a:path w="13808710" h="2324100">
                  <a:moveTo>
                    <a:pt x="8695509" y="63500"/>
                  </a:moveTo>
                  <a:lnTo>
                    <a:pt x="8674617" y="63500"/>
                  </a:lnTo>
                  <a:lnTo>
                    <a:pt x="8676777" y="76200"/>
                  </a:lnTo>
                  <a:lnTo>
                    <a:pt x="8695509" y="63500"/>
                  </a:lnTo>
                  <a:close/>
                </a:path>
                <a:path w="13808710" h="2324100">
                  <a:moveTo>
                    <a:pt x="8714856" y="74635"/>
                  </a:moveTo>
                  <a:lnTo>
                    <a:pt x="8714058" y="76200"/>
                  </a:lnTo>
                  <a:lnTo>
                    <a:pt x="8715052" y="74748"/>
                  </a:lnTo>
                  <a:lnTo>
                    <a:pt x="8714856" y="74635"/>
                  </a:lnTo>
                  <a:close/>
                </a:path>
                <a:path w="13808710" h="2324100">
                  <a:moveTo>
                    <a:pt x="8742928" y="63500"/>
                  </a:moveTo>
                  <a:lnTo>
                    <a:pt x="8722797" y="63500"/>
                  </a:lnTo>
                  <a:lnTo>
                    <a:pt x="8715056" y="74750"/>
                  </a:lnTo>
                  <a:lnTo>
                    <a:pt x="8717574" y="76200"/>
                  </a:lnTo>
                  <a:lnTo>
                    <a:pt x="8735128" y="76200"/>
                  </a:lnTo>
                  <a:lnTo>
                    <a:pt x="8742928" y="63500"/>
                  </a:lnTo>
                  <a:close/>
                </a:path>
                <a:path w="13808710" h="2324100">
                  <a:moveTo>
                    <a:pt x="8815966" y="50800"/>
                  </a:moveTo>
                  <a:lnTo>
                    <a:pt x="8496039" y="50800"/>
                  </a:lnTo>
                  <a:lnTo>
                    <a:pt x="8494165" y="53637"/>
                  </a:lnTo>
                  <a:lnTo>
                    <a:pt x="8489984" y="63500"/>
                  </a:lnTo>
                  <a:lnTo>
                    <a:pt x="8784852" y="63500"/>
                  </a:lnTo>
                  <a:lnTo>
                    <a:pt x="8780188" y="76200"/>
                  </a:lnTo>
                  <a:lnTo>
                    <a:pt x="8791831" y="76200"/>
                  </a:lnTo>
                  <a:lnTo>
                    <a:pt x="8813677" y="63500"/>
                  </a:lnTo>
                  <a:lnTo>
                    <a:pt x="8817910" y="58275"/>
                  </a:lnTo>
                  <a:lnTo>
                    <a:pt x="8815966" y="50800"/>
                  </a:lnTo>
                  <a:close/>
                </a:path>
                <a:path w="13808710" h="2324100">
                  <a:moveTo>
                    <a:pt x="9419709" y="12700"/>
                  </a:moveTo>
                  <a:lnTo>
                    <a:pt x="9395616" y="12700"/>
                  </a:lnTo>
                  <a:lnTo>
                    <a:pt x="9390215" y="25400"/>
                  </a:lnTo>
                  <a:lnTo>
                    <a:pt x="8815119" y="25400"/>
                  </a:lnTo>
                  <a:lnTo>
                    <a:pt x="8824012" y="38100"/>
                  </a:lnTo>
                  <a:lnTo>
                    <a:pt x="8823968" y="50800"/>
                  </a:lnTo>
                  <a:lnTo>
                    <a:pt x="8817910" y="58275"/>
                  </a:lnTo>
                  <a:lnTo>
                    <a:pt x="8819269" y="63500"/>
                  </a:lnTo>
                  <a:lnTo>
                    <a:pt x="8837224" y="76200"/>
                  </a:lnTo>
                  <a:lnTo>
                    <a:pt x="8881577" y="63500"/>
                  </a:lnTo>
                  <a:lnTo>
                    <a:pt x="8888641" y="63500"/>
                  </a:lnTo>
                  <a:lnTo>
                    <a:pt x="8892234" y="50800"/>
                  </a:lnTo>
                  <a:lnTo>
                    <a:pt x="8929595" y="50800"/>
                  </a:lnTo>
                  <a:lnTo>
                    <a:pt x="8953858" y="38100"/>
                  </a:lnTo>
                  <a:lnTo>
                    <a:pt x="9417858" y="38100"/>
                  </a:lnTo>
                  <a:lnTo>
                    <a:pt x="9423456" y="25400"/>
                  </a:lnTo>
                  <a:lnTo>
                    <a:pt x="9419709" y="12700"/>
                  </a:lnTo>
                  <a:close/>
                </a:path>
                <a:path w="13808710" h="2324100">
                  <a:moveTo>
                    <a:pt x="8879632" y="73273"/>
                  </a:moveTo>
                  <a:lnTo>
                    <a:pt x="8875668" y="76200"/>
                  </a:lnTo>
                  <a:lnTo>
                    <a:pt x="8878949" y="76200"/>
                  </a:lnTo>
                  <a:lnTo>
                    <a:pt x="8879632" y="73273"/>
                  </a:lnTo>
                  <a:close/>
                </a:path>
                <a:path w="13808710" h="2324100">
                  <a:moveTo>
                    <a:pt x="8948939" y="63500"/>
                  </a:moveTo>
                  <a:lnTo>
                    <a:pt x="8913289" y="63500"/>
                  </a:lnTo>
                  <a:lnTo>
                    <a:pt x="8917744" y="76200"/>
                  </a:lnTo>
                  <a:lnTo>
                    <a:pt x="8932080" y="76200"/>
                  </a:lnTo>
                  <a:lnTo>
                    <a:pt x="8948939" y="63500"/>
                  </a:lnTo>
                  <a:close/>
                </a:path>
                <a:path w="13808710" h="2324100">
                  <a:moveTo>
                    <a:pt x="8979951" y="63500"/>
                  </a:moveTo>
                  <a:lnTo>
                    <a:pt x="8975487" y="63500"/>
                  </a:lnTo>
                  <a:lnTo>
                    <a:pt x="8971124" y="76200"/>
                  </a:lnTo>
                  <a:lnTo>
                    <a:pt x="8986265" y="76200"/>
                  </a:lnTo>
                  <a:lnTo>
                    <a:pt x="8979951" y="63500"/>
                  </a:lnTo>
                  <a:close/>
                </a:path>
                <a:path w="13808710" h="2324100">
                  <a:moveTo>
                    <a:pt x="9027259" y="63500"/>
                  </a:moveTo>
                  <a:lnTo>
                    <a:pt x="9007080" y="63500"/>
                  </a:lnTo>
                  <a:lnTo>
                    <a:pt x="9017574" y="76200"/>
                  </a:lnTo>
                  <a:lnTo>
                    <a:pt x="9019940" y="76200"/>
                  </a:lnTo>
                  <a:lnTo>
                    <a:pt x="9027259" y="63500"/>
                  </a:lnTo>
                  <a:close/>
                </a:path>
                <a:path w="13808710" h="2324100">
                  <a:moveTo>
                    <a:pt x="9037900" y="63500"/>
                  </a:moveTo>
                  <a:lnTo>
                    <a:pt x="9033478" y="63500"/>
                  </a:lnTo>
                  <a:lnTo>
                    <a:pt x="9035996" y="76200"/>
                  </a:lnTo>
                  <a:lnTo>
                    <a:pt x="9037900" y="63500"/>
                  </a:lnTo>
                  <a:close/>
                </a:path>
                <a:path w="13808710" h="2324100">
                  <a:moveTo>
                    <a:pt x="9101044" y="63500"/>
                  </a:moveTo>
                  <a:lnTo>
                    <a:pt x="9063013" y="63500"/>
                  </a:lnTo>
                  <a:lnTo>
                    <a:pt x="9066119" y="76200"/>
                  </a:lnTo>
                  <a:lnTo>
                    <a:pt x="9090988" y="76200"/>
                  </a:lnTo>
                  <a:lnTo>
                    <a:pt x="9101044" y="63500"/>
                  </a:lnTo>
                  <a:close/>
                </a:path>
                <a:path w="13808710" h="2324100">
                  <a:moveTo>
                    <a:pt x="9127882" y="50800"/>
                  </a:moveTo>
                  <a:lnTo>
                    <a:pt x="9033772" y="50800"/>
                  </a:lnTo>
                  <a:lnTo>
                    <a:pt x="9026200" y="63500"/>
                  </a:lnTo>
                  <a:lnTo>
                    <a:pt x="9101044" y="63500"/>
                  </a:lnTo>
                  <a:lnTo>
                    <a:pt x="9098586" y="76200"/>
                  </a:lnTo>
                  <a:lnTo>
                    <a:pt x="9109940" y="76200"/>
                  </a:lnTo>
                  <a:lnTo>
                    <a:pt x="9114964" y="63500"/>
                  </a:lnTo>
                  <a:lnTo>
                    <a:pt x="9127882" y="50800"/>
                  </a:lnTo>
                  <a:close/>
                </a:path>
                <a:path w="13808710" h="2324100">
                  <a:moveTo>
                    <a:pt x="9158773" y="63500"/>
                  </a:moveTo>
                  <a:lnTo>
                    <a:pt x="9141752" y="63500"/>
                  </a:lnTo>
                  <a:lnTo>
                    <a:pt x="9139021" y="76200"/>
                  </a:lnTo>
                  <a:lnTo>
                    <a:pt x="9171667" y="76200"/>
                  </a:lnTo>
                  <a:lnTo>
                    <a:pt x="9158773" y="63500"/>
                  </a:lnTo>
                  <a:close/>
                </a:path>
                <a:path w="13808710" h="2324100">
                  <a:moveTo>
                    <a:pt x="9193316" y="63500"/>
                  </a:moveTo>
                  <a:lnTo>
                    <a:pt x="9187424" y="63500"/>
                  </a:lnTo>
                  <a:lnTo>
                    <a:pt x="9187364" y="76200"/>
                  </a:lnTo>
                  <a:lnTo>
                    <a:pt x="9190280" y="76200"/>
                  </a:lnTo>
                  <a:lnTo>
                    <a:pt x="9193316" y="63500"/>
                  </a:lnTo>
                  <a:close/>
                </a:path>
                <a:path w="13808710" h="2324100">
                  <a:moveTo>
                    <a:pt x="9231895" y="50800"/>
                  </a:moveTo>
                  <a:lnTo>
                    <a:pt x="9178542" y="50800"/>
                  </a:lnTo>
                  <a:lnTo>
                    <a:pt x="9170348" y="63500"/>
                  </a:lnTo>
                  <a:lnTo>
                    <a:pt x="9217354" y="63500"/>
                  </a:lnTo>
                  <a:lnTo>
                    <a:pt x="9220681" y="76200"/>
                  </a:lnTo>
                  <a:lnTo>
                    <a:pt x="9221862" y="76200"/>
                  </a:lnTo>
                  <a:lnTo>
                    <a:pt x="9226185" y="63500"/>
                  </a:lnTo>
                  <a:lnTo>
                    <a:pt x="9231895" y="50800"/>
                  </a:lnTo>
                  <a:close/>
                </a:path>
                <a:path w="13808710" h="2324100">
                  <a:moveTo>
                    <a:pt x="9244268" y="63500"/>
                  </a:moveTo>
                  <a:lnTo>
                    <a:pt x="9240118" y="76200"/>
                  </a:lnTo>
                  <a:lnTo>
                    <a:pt x="9255862" y="76200"/>
                  </a:lnTo>
                  <a:lnTo>
                    <a:pt x="9244268" y="63500"/>
                  </a:lnTo>
                  <a:close/>
                </a:path>
                <a:path w="13808710" h="2324100">
                  <a:moveTo>
                    <a:pt x="9297006" y="63500"/>
                  </a:moveTo>
                  <a:lnTo>
                    <a:pt x="9269356" y="63500"/>
                  </a:lnTo>
                  <a:lnTo>
                    <a:pt x="9261911" y="76200"/>
                  </a:lnTo>
                  <a:lnTo>
                    <a:pt x="9290625" y="76200"/>
                  </a:lnTo>
                  <a:lnTo>
                    <a:pt x="9297006" y="63500"/>
                  </a:lnTo>
                  <a:close/>
                </a:path>
                <a:path w="13808710" h="2324100">
                  <a:moveTo>
                    <a:pt x="9356788" y="63500"/>
                  </a:moveTo>
                  <a:lnTo>
                    <a:pt x="9341536" y="63500"/>
                  </a:lnTo>
                  <a:lnTo>
                    <a:pt x="9354903" y="76200"/>
                  </a:lnTo>
                  <a:lnTo>
                    <a:pt x="9365374" y="76200"/>
                  </a:lnTo>
                  <a:lnTo>
                    <a:pt x="9356788" y="63500"/>
                  </a:lnTo>
                  <a:close/>
                </a:path>
                <a:path w="13808710" h="2324100">
                  <a:moveTo>
                    <a:pt x="9417858" y="38100"/>
                  </a:moveTo>
                  <a:lnTo>
                    <a:pt x="8953858" y="38100"/>
                  </a:lnTo>
                  <a:lnTo>
                    <a:pt x="8970900" y="50800"/>
                  </a:lnTo>
                  <a:lnTo>
                    <a:pt x="9231895" y="50800"/>
                  </a:lnTo>
                  <a:lnTo>
                    <a:pt x="9236230" y="63500"/>
                  </a:lnTo>
                  <a:lnTo>
                    <a:pt x="9404284" y="63500"/>
                  </a:lnTo>
                  <a:lnTo>
                    <a:pt x="9400873" y="76200"/>
                  </a:lnTo>
                  <a:lnTo>
                    <a:pt x="9410428" y="76200"/>
                  </a:lnTo>
                  <a:lnTo>
                    <a:pt x="9420361" y="65672"/>
                  </a:lnTo>
                  <a:lnTo>
                    <a:pt x="9418629" y="63500"/>
                  </a:lnTo>
                  <a:lnTo>
                    <a:pt x="9417184" y="50800"/>
                  </a:lnTo>
                  <a:lnTo>
                    <a:pt x="9420178" y="41592"/>
                  </a:lnTo>
                  <a:lnTo>
                    <a:pt x="9417858" y="38100"/>
                  </a:lnTo>
                  <a:close/>
                </a:path>
                <a:path w="13808710" h="2324100">
                  <a:moveTo>
                    <a:pt x="9526550" y="63500"/>
                  </a:moveTo>
                  <a:lnTo>
                    <a:pt x="9510022" y="63500"/>
                  </a:lnTo>
                  <a:lnTo>
                    <a:pt x="9512364" y="76200"/>
                  </a:lnTo>
                  <a:lnTo>
                    <a:pt x="9520619" y="76200"/>
                  </a:lnTo>
                  <a:lnTo>
                    <a:pt x="9526550" y="63500"/>
                  </a:lnTo>
                  <a:close/>
                </a:path>
                <a:path w="13808710" h="2324100">
                  <a:moveTo>
                    <a:pt x="9536649" y="63500"/>
                  </a:moveTo>
                  <a:lnTo>
                    <a:pt x="9529652" y="63500"/>
                  </a:lnTo>
                  <a:lnTo>
                    <a:pt x="9535495" y="76200"/>
                  </a:lnTo>
                  <a:lnTo>
                    <a:pt x="9536649" y="63500"/>
                  </a:lnTo>
                  <a:close/>
                </a:path>
                <a:path w="13808710" h="2324100">
                  <a:moveTo>
                    <a:pt x="9592289" y="63500"/>
                  </a:moveTo>
                  <a:lnTo>
                    <a:pt x="9553023" y="63500"/>
                  </a:lnTo>
                  <a:lnTo>
                    <a:pt x="9563662" y="76200"/>
                  </a:lnTo>
                  <a:lnTo>
                    <a:pt x="9566424" y="76200"/>
                  </a:lnTo>
                  <a:lnTo>
                    <a:pt x="9592289" y="63500"/>
                  </a:lnTo>
                  <a:close/>
                </a:path>
                <a:path w="13808710" h="2324100">
                  <a:moveTo>
                    <a:pt x="9641692" y="63500"/>
                  </a:moveTo>
                  <a:lnTo>
                    <a:pt x="9635779" y="63500"/>
                  </a:lnTo>
                  <a:lnTo>
                    <a:pt x="9631932" y="76200"/>
                  </a:lnTo>
                  <a:lnTo>
                    <a:pt x="9639910" y="76200"/>
                  </a:lnTo>
                  <a:lnTo>
                    <a:pt x="9641692" y="63500"/>
                  </a:lnTo>
                  <a:close/>
                </a:path>
                <a:path w="13808710" h="2324100">
                  <a:moveTo>
                    <a:pt x="9661230" y="63500"/>
                  </a:moveTo>
                  <a:lnTo>
                    <a:pt x="9647229" y="63500"/>
                  </a:lnTo>
                  <a:lnTo>
                    <a:pt x="9643430" y="76200"/>
                  </a:lnTo>
                  <a:lnTo>
                    <a:pt x="9651659" y="76200"/>
                  </a:lnTo>
                  <a:lnTo>
                    <a:pt x="9661230" y="63500"/>
                  </a:lnTo>
                  <a:close/>
                </a:path>
                <a:path w="13808710" h="2324100">
                  <a:moveTo>
                    <a:pt x="9688565" y="72474"/>
                  </a:moveTo>
                  <a:lnTo>
                    <a:pt x="9688779" y="76200"/>
                  </a:lnTo>
                  <a:lnTo>
                    <a:pt x="9692690" y="76200"/>
                  </a:lnTo>
                  <a:lnTo>
                    <a:pt x="9688565" y="72474"/>
                  </a:lnTo>
                  <a:close/>
                </a:path>
                <a:path w="13808710" h="2324100">
                  <a:moveTo>
                    <a:pt x="9758014" y="63500"/>
                  </a:moveTo>
                  <a:lnTo>
                    <a:pt x="9711657" y="63500"/>
                  </a:lnTo>
                  <a:lnTo>
                    <a:pt x="9711718" y="76200"/>
                  </a:lnTo>
                  <a:lnTo>
                    <a:pt x="9752703" y="76200"/>
                  </a:lnTo>
                  <a:lnTo>
                    <a:pt x="9758080" y="64709"/>
                  </a:lnTo>
                  <a:lnTo>
                    <a:pt x="9758014" y="63500"/>
                  </a:lnTo>
                  <a:close/>
                </a:path>
                <a:path w="13808710" h="2324100">
                  <a:moveTo>
                    <a:pt x="9842572" y="63500"/>
                  </a:moveTo>
                  <a:lnTo>
                    <a:pt x="9811036" y="63500"/>
                  </a:lnTo>
                  <a:lnTo>
                    <a:pt x="9797247" y="76200"/>
                  </a:lnTo>
                  <a:lnTo>
                    <a:pt x="9837434" y="76200"/>
                  </a:lnTo>
                  <a:lnTo>
                    <a:pt x="9842572" y="63500"/>
                  </a:lnTo>
                  <a:close/>
                </a:path>
                <a:path w="13808710" h="2324100">
                  <a:moveTo>
                    <a:pt x="9969078" y="63500"/>
                  </a:moveTo>
                  <a:lnTo>
                    <a:pt x="9956867" y="63500"/>
                  </a:lnTo>
                  <a:lnTo>
                    <a:pt x="9953398" y="76200"/>
                  </a:lnTo>
                  <a:lnTo>
                    <a:pt x="9971167" y="76200"/>
                  </a:lnTo>
                  <a:lnTo>
                    <a:pt x="9969078" y="63500"/>
                  </a:lnTo>
                  <a:close/>
                </a:path>
                <a:path w="13808710" h="2324100">
                  <a:moveTo>
                    <a:pt x="9750994" y="12700"/>
                  </a:moveTo>
                  <a:lnTo>
                    <a:pt x="9736518" y="12700"/>
                  </a:lnTo>
                  <a:lnTo>
                    <a:pt x="9725478" y="25400"/>
                  </a:lnTo>
                  <a:lnTo>
                    <a:pt x="9727969" y="38100"/>
                  </a:lnTo>
                  <a:lnTo>
                    <a:pt x="9734012" y="50800"/>
                  </a:lnTo>
                  <a:lnTo>
                    <a:pt x="9892478" y="50800"/>
                  </a:lnTo>
                  <a:lnTo>
                    <a:pt x="9885207" y="63500"/>
                  </a:lnTo>
                  <a:lnTo>
                    <a:pt x="9986279" y="63500"/>
                  </a:lnTo>
                  <a:lnTo>
                    <a:pt x="9971167" y="76200"/>
                  </a:lnTo>
                  <a:lnTo>
                    <a:pt x="10028108" y="76200"/>
                  </a:lnTo>
                  <a:lnTo>
                    <a:pt x="10027875" y="75396"/>
                  </a:lnTo>
                  <a:lnTo>
                    <a:pt x="10022502" y="63922"/>
                  </a:lnTo>
                  <a:lnTo>
                    <a:pt x="10022509" y="58275"/>
                  </a:lnTo>
                  <a:lnTo>
                    <a:pt x="10022801" y="50800"/>
                  </a:lnTo>
                  <a:lnTo>
                    <a:pt x="10025997" y="43606"/>
                  </a:lnTo>
                  <a:lnTo>
                    <a:pt x="10025652" y="38100"/>
                  </a:lnTo>
                  <a:lnTo>
                    <a:pt x="9868134" y="38100"/>
                  </a:lnTo>
                  <a:lnTo>
                    <a:pt x="9868378" y="25400"/>
                  </a:lnTo>
                  <a:lnTo>
                    <a:pt x="9743436" y="25400"/>
                  </a:lnTo>
                  <a:lnTo>
                    <a:pt x="9750994" y="12700"/>
                  </a:lnTo>
                  <a:close/>
                </a:path>
                <a:path w="13808710" h="2324100">
                  <a:moveTo>
                    <a:pt x="10100337" y="63500"/>
                  </a:moveTo>
                  <a:lnTo>
                    <a:pt x="10071087" y="63500"/>
                  </a:lnTo>
                  <a:lnTo>
                    <a:pt x="10072097" y="76200"/>
                  </a:lnTo>
                  <a:lnTo>
                    <a:pt x="10083698" y="76200"/>
                  </a:lnTo>
                  <a:lnTo>
                    <a:pt x="10100337" y="63500"/>
                  </a:lnTo>
                  <a:close/>
                </a:path>
                <a:path w="13808710" h="2324100">
                  <a:moveTo>
                    <a:pt x="10123555" y="63500"/>
                  </a:moveTo>
                  <a:lnTo>
                    <a:pt x="10100337" y="63500"/>
                  </a:lnTo>
                  <a:lnTo>
                    <a:pt x="10110934" y="76200"/>
                  </a:lnTo>
                  <a:lnTo>
                    <a:pt x="10123005" y="76200"/>
                  </a:lnTo>
                  <a:lnTo>
                    <a:pt x="10123555" y="63500"/>
                  </a:lnTo>
                  <a:close/>
                </a:path>
                <a:path w="13808710" h="2324100">
                  <a:moveTo>
                    <a:pt x="10162536" y="63500"/>
                  </a:moveTo>
                  <a:lnTo>
                    <a:pt x="10141542" y="63500"/>
                  </a:lnTo>
                  <a:lnTo>
                    <a:pt x="10143382" y="76200"/>
                  </a:lnTo>
                  <a:lnTo>
                    <a:pt x="10177150" y="76200"/>
                  </a:lnTo>
                  <a:lnTo>
                    <a:pt x="10162536" y="63500"/>
                  </a:lnTo>
                  <a:close/>
                </a:path>
                <a:path w="13808710" h="2324100">
                  <a:moveTo>
                    <a:pt x="10219261" y="64618"/>
                  </a:moveTo>
                  <a:lnTo>
                    <a:pt x="10199317" y="76200"/>
                  </a:lnTo>
                  <a:lnTo>
                    <a:pt x="10209728" y="76200"/>
                  </a:lnTo>
                  <a:lnTo>
                    <a:pt x="10219261" y="64618"/>
                  </a:lnTo>
                  <a:close/>
                </a:path>
                <a:path w="13808710" h="2324100">
                  <a:moveTo>
                    <a:pt x="10232400" y="63500"/>
                  </a:moveTo>
                  <a:lnTo>
                    <a:pt x="10221187" y="63500"/>
                  </a:lnTo>
                  <a:lnTo>
                    <a:pt x="10220457" y="63925"/>
                  </a:lnTo>
                  <a:lnTo>
                    <a:pt x="10228407" y="76200"/>
                  </a:lnTo>
                  <a:lnTo>
                    <a:pt x="10235379" y="76200"/>
                  </a:lnTo>
                  <a:lnTo>
                    <a:pt x="10232400" y="63500"/>
                  </a:lnTo>
                  <a:close/>
                </a:path>
                <a:path w="13808710" h="2324100">
                  <a:moveTo>
                    <a:pt x="10261913" y="63500"/>
                  </a:moveTo>
                  <a:lnTo>
                    <a:pt x="10253335" y="63500"/>
                  </a:lnTo>
                  <a:lnTo>
                    <a:pt x="10250166" y="76200"/>
                  </a:lnTo>
                  <a:lnTo>
                    <a:pt x="10264153" y="76200"/>
                  </a:lnTo>
                  <a:lnTo>
                    <a:pt x="10261913" y="63500"/>
                  </a:lnTo>
                  <a:close/>
                </a:path>
                <a:path w="13808710" h="2324100">
                  <a:moveTo>
                    <a:pt x="10307512" y="63500"/>
                  </a:moveTo>
                  <a:lnTo>
                    <a:pt x="10264972" y="63500"/>
                  </a:lnTo>
                  <a:lnTo>
                    <a:pt x="10276041" y="76200"/>
                  </a:lnTo>
                  <a:lnTo>
                    <a:pt x="10308247" y="76200"/>
                  </a:lnTo>
                  <a:lnTo>
                    <a:pt x="10307512" y="63500"/>
                  </a:lnTo>
                  <a:close/>
                </a:path>
                <a:path w="13808710" h="2324100">
                  <a:moveTo>
                    <a:pt x="10349703" y="63500"/>
                  </a:moveTo>
                  <a:lnTo>
                    <a:pt x="10322382" y="63500"/>
                  </a:lnTo>
                  <a:lnTo>
                    <a:pt x="10334932" y="76200"/>
                  </a:lnTo>
                  <a:lnTo>
                    <a:pt x="10349703" y="63500"/>
                  </a:lnTo>
                  <a:close/>
                </a:path>
                <a:path w="13808710" h="2324100">
                  <a:moveTo>
                    <a:pt x="10375072" y="63500"/>
                  </a:moveTo>
                  <a:lnTo>
                    <a:pt x="10358006" y="63500"/>
                  </a:lnTo>
                  <a:lnTo>
                    <a:pt x="10351156" y="76200"/>
                  </a:lnTo>
                  <a:lnTo>
                    <a:pt x="10385427" y="76200"/>
                  </a:lnTo>
                  <a:lnTo>
                    <a:pt x="10375072" y="63500"/>
                  </a:lnTo>
                  <a:close/>
                </a:path>
                <a:path w="13808710" h="2324100">
                  <a:moveTo>
                    <a:pt x="10410498" y="63500"/>
                  </a:moveTo>
                  <a:lnTo>
                    <a:pt x="10390810" y="63500"/>
                  </a:lnTo>
                  <a:lnTo>
                    <a:pt x="10385427" y="76200"/>
                  </a:lnTo>
                  <a:lnTo>
                    <a:pt x="10403175" y="76200"/>
                  </a:lnTo>
                  <a:lnTo>
                    <a:pt x="10410498" y="63500"/>
                  </a:lnTo>
                  <a:close/>
                </a:path>
                <a:path w="13808710" h="2324100">
                  <a:moveTo>
                    <a:pt x="10448511" y="63500"/>
                  </a:moveTo>
                  <a:lnTo>
                    <a:pt x="10410498" y="63500"/>
                  </a:lnTo>
                  <a:lnTo>
                    <a:pt x="10425986" y="76200"/>
                  </a:lnTo>
                  <a:lnTo>
                    <a:pt x="10449645" y="76200"/>
                  </a:lnTo>
                  <a:lnTo>
                    <a:pt x="10448511" y="63500"/>
                  </a:lnTo>
                  <a:close/>
                </a:path>
                <a:path w="13808710" h="2324100">
                  <a:moveTo>
                    <a:pt x="10474986" y="63500"/>
                  </a:moveTo>
                  <a:lnTo>
                    <a:pt x="10467032" y="76200"/>
                  </a:lnTo>
                  <a:lnTo>
                    <a:pt x="10475843" y="76200"/>
                  </a:lnTo>
                  <a:lnTo>
                    <a:pt x="10474986" y="63500"/>
                  </a:lnTo>
                  <a:close/>
                </a:path>
                <a:path w="13808710" h="2324100">
                  <a:moveTo>
                    <a:pt x="10505328" y="63500"/>
                  </a:moveTo>
                  <a:lnTo>
                    <a:pt x="10484438" y="63500"/>
                  </a:lnTo>
                  <a:lnTo>
                    <a:pt x="10486596" y="76200"/>
                  </a:lnTo>
                  <a:lnTo>
                    <a:pt x="10505328" y="63500"/>
                  </a:lnTo>
                  <a:close/>
                </a:path>
                <a:path w="13808710" h="2324100">
                  <a:moveTo>
                    <a:pt x="10524675" y="74635"/>
                  </a:moveTo>
                  <a:lnTo>
                    <a:pt x="10523877" y="76200"/>
                  </a:lnTo>
                  <a:lnTo>
                    <a:pt x="10524872" y="74748"/>
                  </a:lnTo>
                  <a:lnTo>
                    <a:pt x="10524675" y="74635"/>
                  </a:lnTo>
                  <a:close/>
                </a:path>
                <a:path w="13808710" h="2324100">
                  <a:moveTo>
                    <a:pt x="10552749" y="63500"/>
                  </a:moveTo>
                  <a:lnTo>
                    <a:pt x="10532616" y="63500"/>
                  </a:lnTo>
                  <a:lnTo>
                    <a:pt x="10524876" y="74750"/>
                  </a:lnTo>
                  <a:lnTo>
                    <a:pt x="10527394" y="76200"/>
                  </a:lnTo>
                  <a:lnTo>
                    <a:pt x="10544947" y="76200"/>
                  </a:lnTo>
                  <a:lnTo>
                    <a:pt x="10552749" y="63500"/>
                  </a:lnTo>
                  <a:close/>
                </a:path>
                <a:path w="13808710" h="2324100">
                  <a:moveTo>
                    <a:pt x="10623734" y="50800"/>
                  </a:moveTo>
                  <a:lnTo>
                    <a:pt x="10305869" y="50800"/>
                  </a:lnTo>
                  <a:lnTo>
                    <a:pt x="10303988" y="53637"/>
                  </a:lnTo>
                  <a:lnTo>
                    <a:pt x="10299806" y="63500"/>
                  </a:lnTo>
                  <a:lnTo>
                    <a:pt x="10594676" y="63500"/>
                  </a:lnTo>
                  <a:lnTo>
                    <a:pt x="10590007" y="76200"/>
                  </a:lnTo>
                  <a:lnTo>
                    <a:pt x="10601651" y="76200"/>
                  </a:lnTo>
                  <a:lnTo>
                    <a:pt x="10623496" y="63500"/>
                  </a:lnTo>
                  <a:lnTo>
                    <a:pt x="10624968" y="61681"/>
                  </a:lnTo>
                  <a:lnTo>
                    <a:pt x="10623734" y="50800"/>
                  </a:lnTo>
                  <a:close/>
                </a:path>
                <a:path w="13808710" h="2324100">
                  <a:moveTo>
                    <a:pt x="10733099" y="63500"/>
                  </a:moveTo>
                  <a:lnTo>
                    <a:pt x="10716561" y="63500"/>
                  </a:lnTo>
                  <a:lnTo>
                    <a:pt x="10718904" y="76200"/>
                  </a:lnTo>
                  <a:lnTo>
                    <a:pt x="10727169" y="76200"/>
                  </a:lnTo>
                  <a:lnTo>
                    <a:pt x="10733099" y="63500"/>
                  </a:lnTo>
                  <a:close/>
                </a:path>
                <a:path w="13808710" h="2324100">
                  <a:moveTo>
                    <a:pt x="10743195" y="63500"/>
                  </a:moveTo>
                  <a:lnTo>
                    <a:pt x="10736201" y="63500"/>
                  </a:lnTo>
                  <a:lnTo>
                    <a:pt x="10742040" y="76200"/>
                  </a:lnTo>
                  <a:lnTo>
                    <a:pt x="10743195" y="63500"/>
                  </a:lnTo>
                  <a:close/>
                </a:path>
                <a:path w="13808710" h="2324100">
                  <a:moveTo>
                    <a:pt x="10798838" y="63500"/>
                  </a:moveTo>
                  <a:lnTo>
                    <a:pt x="10759572" y="63500"/>
                  </a:lnTo>
                  <a:lnTo>
                    <a:pt x="10770212" y="76200"/>
                  </a:lnTo>
                  <a:lnTo>
                    <a:pt x="10772973" y="76200"/>
                  </a:lnTo>
                  <a:lnTo>
                    <a:pt x="10798838" y="63500"/>
                  </a:lnTo>
                  <a:close/>
                </a:path>
                <a:path w="13808710" h="2324100">
                  <a:moveTo>
                    <a:pt x="10848240" y="63500"/>
                  </a:moveTo>
                  <a:lnTo>
                    <a:pt x="10842325" y="63500"/>
                  </a:lnTo>
                  <a:lnTo>
                    <a:pt x="10838478" y="76200"/>
                  </a:lnTo>
                  <a:lnTo>
                    <a:pt x="10846460" y="76200"/>
                  </a:lnTo>
                  <a:lnTo>
                    <a:pt x="10848240" y="63500"/>
                  </a:lnTo>
                  <a:close/>
                </a:path>
                <a:path w="13808710" h="2324100">
                  <a:moveTo>
                    <a:pt x="10867769" y="63500"/>
                  </a:moveTo>
                  <a:lnTo>
                    <a:pt x="10853779" y="63500"/>
                  </a:lnTo>
                  <a:lnTo>
                    <a:pt x="10849974" y="76200"/>
                  </a:lnTo>
                  <a:lnTo>
                    <a:pt x="10858199" y="76200"/>
                  </a:lnTo>
                  <a:lnTo>
                    <a:pt x="10867769" y="63500"/>
                  </a:lnTo>
                  <a:close/>
                </a:path>
                <a:path w="13808710" h="2324100">
                  <a:moveTo>
                    <a:pt x="10895115" y="72474"/>
                  </a:moveTo>
                  <a:lnTo>
                    <a:pt x="10895329" y="76200"/>
                  </a:lnTo>
                  <a:lnTo>
                    <a:pt x="10899239" y="76200"/>
                  </a:lnTo>
                  <a:lnTo>
                    <a:pt x="10895115" y="72474"/>
                  </a:lnTo>
                  <a:close/>
                </a:path>
                <a:path w="13808710" h="2324100">
                  <a:moveTo>
                    <a:pt x="10964558" y="63500"/>
                  </a:moveTo>
                  <a:lnTo>
                    <a:pt x="10918206" y="63500"/>
                  </a:lnTo>
                  <a:lnTo>
                    <a:pt x="10918267" y="76200"/>
                  </a:lnTo>
                  <a:lnTo>
                    <a:pt x="10959242" y="76200"/>
                  </a:lnTo>
                  <a:lnTo>
                    <a:pt x="10964624" y="64709"/>
                  </a:lnTo>
                  <a:lnTo>
                    <a:pt x="10964558" y="63500"/>
                  </a:lnTo>
                  <a:close/>
                </a:path>
                <a:path w="13808710" h="2324100">
                  <a:moveTo>
                    <a:pt x="11049121" y="63500"/>
                  </a:moveTo>
                  <a:lnTo>
                    <a:pt x="11017575" y="63500"/>
                  </a:lnTo>
                  <a:lnTo>
                    <a:pt x="11003792" y="76200"/>
                  </a:lnTo>
                  <a:lnTo>
                    <a:pt x="11043984" y="76200"/>
                  </a:lnTo>
                  <a:lnTo>
                    <a:pt x="11049121" y="63500"/>
                  </a:lnTo>
                  <a:close/>
                </a:path>
                <a:path w="13808710" h="2324100">
                  <a:moveTo>
                    <a:pt x="11175627" y="63500"/>
                  </a:moveTo>
                  <a:lnTo>
                    <a:pt x="11163415" y="63500"/>
                  </a:lnTo>
                  <a:lnTo>
                    <a:pt x="11159943" y="76200"/>
                  </a:lnTo>
                  <a:lnTo>
                    <a:pt x="11177717" y="76200"/>
                  </a:lnTo>
                  <a:lnTo>
                    <a:pt x="11175627" y="63500"/>
                  </a:lnTo>
                  <a:close/>
                </a:path>
                <a:path w="13808710" h="2324100">
                  <a:moveTo>
                    <a:pt x="10957544" y="12700"/>
                  </a:moveTo>
                  <a:lnTo>
                    <a:pt x="10943063" y="12700"/>
                  </a:lnTo>
                  <a:lnTo>
                    <a:pt x="10932023" y="25400"/>
                  </a:lnTo>
                  <a:lnTo>
                    <a:pt x="10934513" y="38100"/>
                  </a:lnTo>
                  <a:lnTo>
                    <a:pt x="10940551" y="50800"/>
                  </a:lnTo>
                  <a:lnTo>
                    <a:pt x="11099018" y="50800"/>
                  </a:lnTo>
                  <a:lnTo>
                    <a:pt x="11091748" y="63500"/>
                  </a:lnTo>
                  <a:lnTo>
                    <a:pt x="11192829" y="63500"/>
                  </a:lnTo>
                  <a:lnTo>
                    <a:pt x="11177717" y="76200"/>
                  </a:lnTo>
                  <a:lnTo>
                    <a:pt x="11234647" y="76200"/>
                  </a:lnTo>
                  <a:lnTo>
                    <a:pt x="11231065" y="63500"/>
                  </a:lnTo>
                  <a:lnTo>
                    <a:pt x="11231541" y="60357"/>
                  </a:lnTo>
                  <a:lnTo>
                    <a:pt x="11229055" y="50800"/>
                  </a:lnTo>
                  <a:lnTo>
                    <a:pt x="11228658" y="38100"/>
                  </a:lnTo>
                  <a:lnTo>
                    <a:pt x="11074673" y="38100"/>
                  </a:lnTo>
                  <a:lnTo>
                    <a:pt x="11074923" y="25400"/>
                  </a:lnTo>
                  <a:lnTo>
                    <a:pt x="10949985" y="25400"/>
                  </a:lnTo>
                  <a:lnTo>
                    <a:pt x="10957544" y="12700"/>
                  </a:lnTo>
                  <a:close/>
                </a:path>
                <a:path w="13808710" h="2324100">
                  <a:moveTo>
                    <a:pt x="11832804" y="12700"/>
                  </a:moveTo>
                  <a:lnTo>
                    <a:pt x="11808711" y="12700"/>
                  </a:lnTo>
                  <a:lnTo>
                    <a:pt x="11803310" y="25400"/>
                  </a:lnTo>
                  <a:lnTo>
                    <a:pt x="11226518" y="25400"/>
                  </a:lnTo>
                  <a:lnTo>
                    <a:pt x="11226463" y="25724"/>
                  </a:lnTo>
                  <a:lnTo>
                    <a:pt x="11232197" y="38100"/>
                  </a:lnTo>
                  <a:lnTo>
                    <a:pt x="11232995" y="50800"/>
                  </a:lnTo>
                  <a:lnTo>
                    <a:pt x="11231542" y="60359"/>
                  </a:lnTo>
                  <a:lnTo>
                    <a:pt x="11232359" y="63500"/>
                  </a:lnTo>
                  <a:lnTo>
                    <a:pt x="11250318" y="76200"/>
                  </a:lnTo>
                  <a:lnTo>
                    <a:pt x="11294677" y="63500"/>
                  </a:lnTo>
                  <a:lnTo>
                    <a:pt x="11301734" y="63500"/>
                  </a:lnTo>
                  <a:lnTo>
                    <a:pt x="11305327" y="50800"/>
                  </a:lnTo>
                  <a:lnTo>
                    <a:pt x="11342691" y="50800"/>
                  </a:lnTo>
                  <a:lnTo>
                    <a:pt x="11366957" y="38100"/>
                  </a:lnTo>
                  <a:lnTo>
                    <a:pt x="11830953" y="38100"/>
                  </a:lnTo>
                  <a:lnTo>
                    <a:pt x="11836553" y="25400"/>
                  </a:lnTo>
                  <a:lnTo>
                    <a:pt x="11832804" y="12700"/>
                  </a:lnTo>
                  <a:close/>
                </a:path>
                <a:path w="13808710" h="2324100">
                  <a:moveTo>
                    <a:pt x="11292722" y="73277"/>
                  </a:moveTo>
                  <a:lnTo>
                    <a:pt x="11288763" y="76200"/>
                  </a:lnTo>
                  <a:lnTo>
                    <a:pt x="11292038" y="76200"/>
                  </a:lnTo>
                  <a:lnTo>
                    <a:pt x="11292722" y="73277"/>
                  </a:lnTo>
                  <a:close/>
                </a:path>
                <a:path w="13808710" h="2324100">
                  <a:moveTo>
                    <a:pt x="11362029" y="63500"/>
                  </a:moveTo>
                  <a:lnTo>
                    <a:pt x="11326388" y="63500"/>
                  </a:lnTo>
                  <a:lnTo>
                    <a:pt x="11330843" y="76200"/>
                  </a:lnTo>
                  <a:lnTo>
                    <a:pt x="11345173" y="76200"/>
                  </a:lnTo>
                  <a:lnTo>
                    <a:pt x="11362029" y="63500"/>
                  </a:lnTo>
                  <a:close/>
                </a:path>
                <a:path w="13808710" h="2324100">
                  <a:moveTo>
                    <a:pt x="11393040" y="63500"/>
                  </a:moveTo>
                  <a:lnTo>
                    <a:pt x="11388580" y="63500"/>
                  </a:lnTo>
                  <a:lnTo>
                    <a:pt x="11384217" y="76200"/>
                  </a:lnTo>
                  <a:lnTo>
                    <a:pt x="11399354" y="76200"/>
                  </a:lnTo>
                  <a:lnTo>
                    <a:pt x="11393040" y="63500"/>
                  </a:lnTo>
                  <a:close/>
                </a:path>
                <a:path w="13808710" h="2324100">
                  <a:moveTo>
                    <a:pt x="11440352" y="63500"/>
                  </a:moveTo>
                  <a:lnTo>
                    <a:pt x="11420177" y="63500"/>
                  </a:lnTo>
                  <a:lnTo>
                    <a:pt x="11430669" y="76200"/>
                  </a:lnTo>
                  <a:lnTo>
                    <a:pt x="11433032" y="76200"/>
                  </a:lnTo>
                  <a:lnTo>
                    <a:pt x="11440352" y="63500"/>
                  </a:lnTo>
                  <a:close/>
                </a:path>
                <a:path w="13808710" h="2324100">
                  <a:moveTo>
                    <a:pt x="11450989" y="63500"/>
                  </a:moveTo>
                  <a:lnTo>
                    <a:pt x="11446567" y="63500"/>
                  </a:lnTo>
                  <a:lnTo>
                    <a:pt x="11449085" y="76200"/>
                  </a:lnTo>
                  <a:lnTo>
                    <a:pt x="11450989" y="63500"/>
                  </a:lnTo>
                  <a:close/>
                </a:path>
                <a:path w="13808710" h="2324100">
                  <a:moveTo>
                    <a:pt x="11514137" y="63500"/>
                  </a:moveTo>
                  <a:lnTo>
                    <a:pt x="11476110" y="63500"/>
                  </a:lnTo>
                  <a:lnTo>
                    <a:pt x="11479213" y="76200"/>
                  </a:lnTo>
                  <a:lnTo>
                    <a:pt x="11504079" y="76200"/>
                  </a:lnTo>
                  <a:lnTo>
                    <a:pt x="11514137" y="63500"/>
                  </a:lnTo>
                  <a:close/>
                </a:path>
                <a:path w="13808710" h="2324100">
                  <a:moveTo>
                    <a:pt x="11540976" y="50800"/>
                  </a:moveTo>
                  <a:lnTo>
                    <a:pt x="11446863" y="50800"/>
                  </a:lnTo>
                  <a:lnTo>
                    <a:pt x="11439294" y="63500"/>
                  </a:lnTo>
                  <a:lnTo>
                    <a:pt x="11514137" y="63500"/>
                  </a:lnTo>
                  <a:lnTo>
                    <a:pt x="11511686" y="76200"/>
                  </a:lnTo>
                  <a:lnTo>
                    <a:pt x="11523035" y="76200"/>
                  </a:lnTo>
                  <a:lnTo>
                    <a:pt x="11528058" y="63500"/>
                  </a:lnTo>
                  <a:lnTo>
                    <a:pt x="11540976" y="50800"/>
                  </a:lnTo>
                  <a:close/>
                </a:path>
                <a:path w="13808710" h="2324100">
                  <a:moveTo>
                    <a:pt x="11571872" y="63500"/>
                  </a:moveTo>
                  <a:lnTo>
                    <a:pt x="11554846" y="63500"/>
                  </a:lnTo>
                  <a:lnTo>
                    <a:pt x="11552115" y="76200"/>
                  </a:lnTo>
                  <a:lnTo>
                    <a:pt x="11584765" y="76200"/>
                  </a:lnTo>
                  <a:lnTo>
                    <a:pt x="11571872" y="63500"/>
                  </a:lnTo>
                  <a:close/>
                </a:path>
                <a:path w="13808710" h="2324100">
                  <a:moveTo>
                    <a:pt x="11606416" y="63500"/>
                  </a:moveTo>
                  <a:lnTo>
                    <a:pt x="11600523" y="63500"/>
                  </a:lnTo>
                  <a:lnTo>
                    <a:pt x="11600463" y="76200"/>
                  </a:lnTo>
                  <a:lnTo>
                    <a:pt x="11603380" y="76200"/>
                  </a:lnTo>
                  <a:lnTo>
                    <a:pt x="11606416" y="63500"/>
                  </a:lnTo>
                  <a:close/>
                </a:path>
                <a:path w="13808710" h="2324100">
                  <a:moveTo>
                    <a:pt x="11644988" y="50800"/>
                  </a:moveTo>
                  <a:lnTo>
                    <a:pt x="11591631" y="50800"/>
                  </a:lnTo>
                  <a:lnTo>
                    <a:pt x="11583436" y="63500"/>
                  </a:lnTo>
                  <a:lnTo>
                    <a:pt x="11630445" y="63500"/>
                  </a:lnTo>
                  <a:lnTo>
                    <a:pt x="11633775" y="76200"/>
                  </a:lnTo>
                  <a:lnTo>
                    <a:pt x="11634959" y="76200"/>
                  </a:lnTo>
                  <a:lnTo>
                    <a:pt x="11639284" y="63500"/>
                  </a:lnTo>
                  <a:lnTo>
                    <a:pt x="11644988" y="50800"/>
                  </a:lnTo>
                  <a:close/>
                </a:path>
                <a:path w="13808710" h="2324100">
                  <a:moveTo>
                    <a:pt x="11657367" y="63500"/>
                  </a:moveTo>
                  <a:lnTo>
                    <a:pt x="11653218" y="76200"/>
                  </a:lnTo>
                  <a:lnTo>
                    <a:pt x="11668961" y="76200"/>
                  </a:lnTo>
                  <a:lnTo>
                    <a:pt x="11657367" y="63500"/>
                  </a:lnTo>
                  <a:close/>
                </a:path>
                <a:path w="13808710" h="2324100">
                  <a:moveTo>
                    <a:pt x="11710103" y="63500"/>
                  </a:moveTo>
                  <a:lnTo>
                    <a:pt x="11682445" y="63500"/>
                  </a:lnTo>
                  <a:lnTo>
                    <a:pt x="11675001" y="76200"/>
                  </a:lnTo>
                  <a:lnTo>
                    <a:pt x="11703724" y="76200"/>
                  </a:lnTo>
                  <a:lnTo>
                    <a:pt x="11710103" y="63500"/>
                  </a:lnTo>
                  <a:close/>
                </a:path>
                <a:path w="13808710" h="2324100">
                  <a:moveTo>
                    <a:pt x="11769877" y="63500"/>
                  </a:moveTo>
                  <a:lnTo>
                    <a:pt x="11754626" y="63500"/>
                  </a:lnTo>
                  <a:lnTo>
                    <a:pt x="11767992" y="76200"/>
                  </a:lnTo>
                  <a:lnTo>
                    <a:pt x="11778463" y="76200"/>
                  </a:lnTo>
                  <a:lnTo>
                    <a:pt x="11769877" y="63500"/>
                  </a:lnTo>
                  <a:close/>
                </a:path>
                <a:path w="13808710" h="2324100">
                  <a:moveTo>
                    <a:pt x="11830953" y="38100"/>
                  </a:moveTo>
                  <a:lnTo>
                    <a:pt x="11366957" y="38100"/>
                  </a:lnTo>
                  <a:lnTo>
                    <a:pt x="11383998" y="50800"/>
                  </a:lnTo>
                  <a:lnTo>
                    <a:pt x="11644988" y="50800"/>
                  </a:lnTo>
                  <a:lnTo>
                    <a:pt x="11649320" y="63500"/>
                  </a:lnTo>
                  <a:lnTo>
                    <a:pt x="11817383" y="63500"/>
                  </a:lnTo>
                  <a:lnTo>
                    <a:pt x="11813966" y="76200"/>
                  </a:lnTo>
                  <a:lnTo>
                    <a:pt x="11823518" y="76200"/>
                  </a:lnTo>
                  <a:lnTo>
                    <a:pt x="11833452" y="65672"/>
                  </a:lnTo>
                  <a:lnTo>
                    <a:pt x="11831720" y="63500"/>
                  </a:lnTo>
                  <a:lnTo>
                    <a:pt x="11830273" y="50800"/>
                  </a:lnTo>
                  <a:lnTo>
                    <a:pt x="11833271" y="41592"/>
                  </a:lnTo>
                  <a:lnTo>
                    <a:pt x="11830953" y="38100"/>
                  </a:lnTo>
                  <a:close/>
                </a:path>
                <a:path w="13808710" h="2324100">
                  <a:moveTo>
                    <a:pt x="11939644" y="63500"/>
                  </a:moveTo>
                  <a:lnTo>
                    <a:pt x="11923110" y="63500"/>
                  </a:lnTo>
                  <a:lnTo>
                    <a:pt x="11925453" y="76200"/>
                  </a:lnTo>
                  <a:lnTo>
                    <a:pt x="11933713" y="76200"/>
                  </a:lnTo>
                  <a:lnTo>
                    <a:pt x="11939644" y="63500"/>
                  </a:lnTo>
                  <a:close/>
                </a:path>
                <a:path w="13808710" h="2324100">
                  <a:moveTo>
                    <a:pt x="11949742" y="63500"/>
                  </a:moveTo>
                  <a:lnTo>
                    <a:pt x="11942741" y="63500"/>
                  </a:lnTo>
                  <a:lnTo>
                    <a:pt x="11948585" y="76200"/>
                  </a:lnTo>
                  <a:lnTo>
                    <a:pt x="11949742" y="63500"/>
                  </a:lnTo>
                  <a:close/>
                </a:path>
                <a:path w="13808710" h="2324100">
                  <a:moveTo>
                    <a:pt x="12005388" y="63500"/>
                  </a:moveTo>
                  <a:lnTo>
                    <a:pt x="11966122" y="63500"/>
                  </a:lnTo>
                  <a:lnTo>
                    <a:pt x="11976760" y="76200"/>
                  </a:lnTo>
                  <a:lnTo>
                    <a:pt x="11979519" y="76200"/>
                  </a:lnTo>
                  <a:lnTo>
                    <a:pt x="12005388" y="63500"/>
                  </a:lnTo>
                  <a:close/>
                </a:path>
                <a:path w="13808710" h="2324100">
                  <a:moveTo>
                    <a:pt x="12054785" y="63500"/>
                  </a:moveTo>
                  <a:lnTo>
                    <a:pt x="12048872" y="63500"/>
                  </a:lnTo>
                  <a:lnTo>
                    <a:pt x="12045023" y="76200"/>
                  </a:lnTo>
                  <a:lnTo>
                    <a:pt x="12052999" y="76200"/>
                  </a:lnTo>
                  <a:lnTo>
                    <a:pt x="12054785" y="63500"/>
                  </a:lnTo>
                  <a:close/>
                </a:path>
                <a:path w="13808710" h="2324100">
                  <a:moveTo>
                    <a:pt x="12074319" y="63500"/>
                  </a:moveTo>
                  <a:lnTo>
                    <a:pt x="12060329" y="63500"/>
                  </a:lnTo>
                  <a:lnTo>
                    <a:pt x="12056524" y="76200"/>
                  </a:lnTo>
                  <a:lnTo>
                    <a:pt x="12064749" y="76200"/>
                  </a:lnTo>
                  <a:lnTo>
                    <a:pt x="12074319" y="63500"/>
                  </a:lnTo>
                  <a:close/>
                </a:path>
                <a:path w="13808710" h="2324100">
                  <a:moveTo>
                    <a:pt x="12101659" y="72472"/>
                  </a:moveTo>
                  <a:lnTo>
                    <a:pt x="12101873" y="76200"/>
                  </a:lnTo>
                  <a:lnTo>
                    <a:pt x="12105785" y="76200"/>
                  </a:lnTo>
                  <a:lnTo>
                    <a:pt x="12101659" y="72472"/>
                  </a:lnTo>
                  <a:close/>
                </a:path>
                <a:path w="13808710" h="2324100">
                  <a:moveTo>
                    <a:pt x="12171107" y="63500"/>
                  </a:moveTo>
                  <a:lnTo>
                    <a:pt x="12124746" y="63500"/>
                  </a:lnTo>
                  <a:lnTo>
                    <a:pt x="12124812" y="76200"/>
                  </a:lnTo>
                  <a:lnTo>
                    <a:pt x="12165791" y="76200"/>
                  </a:lnTo>
                  <a:lnTo>
                    <a:pt x="12171173" y="64709"/>
                  </a:lnTo>
                  <a:lnTo>
                    <a:pt x="12171107" y="63500"/>
                  </a:lnTo>
                  <a:close/>
                </a:path>
                <a:path w="13808710" h="2324100">
                  <a:moveTo>
                    <a:pt x="12255660" y="63500"/>
                  </a:moveTo>
                  <a:lnTo>
                    <a:pt x="12224125" y="63500"/>
                  </a:lnTo>
                  <a:lnTo>
                    <a:pt x="12210341" y="76200"/>
                  </a:lnTo>
                  <a:lnTo>
                    <a:pt x="12250523" y="76200"/>
                  </a:lnTo>
                  <a:lnTo>
                    <a:pt x="12255660" y="63500"/>
                  </a:lnTo>
                  <a:close/>
                </a:path>
                <a:path w="13808710" h="2324100">
                  <a:moveTo>
                    <a:pt x="12382177" y="63500"/>
                  </a:moveTo>
                  <a:lnTo>
                    <a:pt x="12369965" y="63500"/>
                  </a:lnTo>
                  <a:lnTo>
                    <a:pt x="12366493" y="76200"/>
                  </a:lnTo>
                  <a:lnTo>
                    <a:pt x="12384266" y="76200"/>
                  </a:lnTo>
                  <a:lnTo>
                    <a:pt x="12382177" y="63500"/>
                  </a:lnTo>
                  <a:close/>
                </a:path>
                <a:path w="13808710" h="2324100">
                  <a:moveTo>
                    <a:pt x="12164084" y="12700"/>
                  </a:moveTo>
                  <a:lnTo>
                    <a:pt x="12149607" y="12700"/>
                  </a:lnTo>
                  <a:lnTo>
                    <a:pt x="12138567" y="25400"/>
                  </a:lnTo>
                  <a:lnTo>
                    <a:pt x="12141058" y="38100"/>
                  </a:lnTo>
                  <a:lnTo>
                    <a:pt x="12147101" y="50800"/>
                  </a:lnTo>
                  <a:lnTo>
                    <a:pt x="12305567" y="50800"/>
                  </a:lnTo>
                  <a:lnTo>
                    <a:pt x="12298298" y="63500"/>
                  </a:lnTo>
                  <a:lnTo>
                    <a:pt x="12399378" y="63500"/>
                  </a:lnTo>
                  <a:lnTo>
                    <a:pt x="12384266" y="76200"/>
                  </a:lnTo>
                  <a:lnTo>
                    <a:pt x="12441197" y="76200"/>
                  </a:lnTo>
                  <a:lnTo>
                    <a:pt x="12437613" y="63500"/>
                  </a:lnTo>
                  <a:lnTo>
                    <a:pt x="12438090" y="60357"/>
                  </a:lnTo>
                  <a:lnTo>
                    <a:pt x="12435604" y="50800"/>
                  </a:lnTo>
                  <a:lnTo>
                    <a:pt x="12435207" y="38100"/>
                  </a:lnTo>
                  <a:lnTo>
                    <a:pt x="12281222" y="38100"/>
                  </a:lnTo>
                  <a:lnTo>
                    <a:pt x="12281471" y="25400"/>
                  </a:lnTo>
                  <a:lnTo>
                    <a:pt x="12156525" y="25400"/>
                  </a:lnTo>
                  <a:lnTo>
                    <a:pt x="12164084" y="12700"/>
                  </a:lnTo>
                  <a:close/>
                </a:path>
                <a:path w="13808710" h="2324100">
                  <a:moveTo>
                    <a:pt x="13062962" y="12700"/>
                  </a:moveTo>
                  <a:lnTo>
                    <a:pt x="13034291" y="12700"/>
                  </a:lnTo>
                  <a:lnTo>
                    <a:pt x="13026786" y="25400"/>
                  </a:lnTo>
                  <a:lnTo>
                    <a:pt x="12433067" y="25400"/>
                  </a:lnTo>
                  <a:lnTo>
                    <a:pt x="12433010" y="25724"/>
                  </a:lnTo>
                  <a:lnTo>
                    <a:pt x="12438742" y="38100"/>
                  </a:lnTo>
                  <a:lnTo>
                    <a:pt x="12439541" y="50800"/>
                  </a:lnTo>
                  <a:lnTo>
                    <a:pt x="12438091" y="60359"/>
                  </a:lnTo>
                  <a:lnTo>
                    <a:pt x="12438907" y="63500"/>
                  </a:lnTo>
                  <a:lnTo>
                    <a:pt x="12456863" y="76200"/>
                  </a:lnTo>
                  <a:lnTo>
                    <a:pt x="12501216" y="63500"/>
                  </a:lnTo>
                  <a:lnTo>
                    <a:pt x="12508284" y="63500"/>
                  </a:lnTo>
                  <a:lnTo>
                    <a:pt x="12511876" y="50800"/>
                  </a:lnTo>
                  <a:lnTo>
                    <a:pt x="12549234" y="50800"/>
                  </a:lnTo>
                  <a:lnTo>
                    <a:pt x="12573496" y="38100"/>
                  </a:lnTo>
                  <a:lnTo>
                    <a:pt x="13068910" y="38100"/>
                  </a:lnTo>
                  <a:lnTo>
                    <a:pt x="13070742" y="36660"/>
                  </a:lnTo>
                  <a:lnTo>
                    <a:pt x="13075141" y="25400"/>
                  </a:lnTo>
                  <a:lnTo>
                    <a:pt x="13062962" y="12700"/>
                  </a:lnTo>
                  <a:close/>
                </a:path>
                <a:path w="13808710" h="2324100">
                  <a:moveTo>
                    <a:pt x="12499269" y="73279"/>
                  </a:moveTo>
                  <a:lnTo>
                    <a:pt x="12495312" y="76200"/>
                  </a:lnTo>
                  <a:lnTo>
                    <a:pt x="12498588" y="76200"/>
                  </a:lnTo>
                  <a:lnTo>
                    <a:pt x="12499269" y="73279"/>
                  </a:lnTo>
                  <a:close/>
                </a:path>
                <a:path w="13808710" h="2324100">
                  <a:moveTo>
                    <a:pt x="12568578" y="63500"/>
                  </a:moveTo>
                  <a:lnTo>
                    <a:pt x="12532933" y="63500"/>
                  </a:lnTo>
                  <a:lnTo>
                    <a:pt x="12537382" y="76200"/>
                  </a:lnTo>
                  <a:lnTo>
                    <a:pt x="12551718" y="76200"/>
                  </a:lnTo>
                  <a:lnTo>
                    <a:pt x="12568578" y="63500"/>
                  </a:lnTo>
                  <a:close/>
                </a:path>
                <a:path w="13808710" h="2324100">
                  <a:moveTo>
                    <a:pt x="12599590" y="63500"/>
                  </a:moveTo>
                  <a:lnTo>
                    <a:pt x="12595125" y="63500"/>
                  </a:lnTo>
                  <a:lnTo>
                    <a:pt x="12590763" y="76200"/>
                  </a:lnTo>
                  <a:lnTo>
                    <a:pt x="12605904" y="76200"/>
                  </a:lnTo>
                  <a:lnTo>
                    <a:pt x="12599590" y="63500"/>
                  </a:lnTo>
                  <a:close/>
                </a:path>
                <a:path w="13808710" h="2324100">
                  <a:moveTo>
                    <a:pt x="12646897" y="63500"/>
                  </a:moveTo>
                  <a:lnTo>
                    <a:pt x="12626722" y="63500"/>
                  </a:lnTo>
                  <a:lnTo>
                    <a:pt x="12637217" y="76200"/>
                  </a:lnTo>
                  <a:lnTo>
                    <a:pt x="12639578" y="76200"/>
                  </a:lnTo>
                  <a:lnTo>
                    <a:pt x="12646897" y="63500"/>
                  </a:lnTo>
                  <a:close/>
                </a:path>
                <a:path w="13808710" h="2324100">
                  <a:moveTo>
                    <a:pt x="12657538" y="63500"/>
                  </a:moveTo>
                  <a:lnTo>
                    <a:pt x="12653117" y="63500"/>
                  </a:lnTo>
                  <a:lnTo>
                    <a:pt x="12655635" y="76200"/>
                  </a:lnTo>
                  <a:lnTo>
                    <a:pt x="12657538" y="63500"/>
                  </a:lnTo>
                  <a:close/>
                </a:path>
                <a:path w="13808710" h="2324100">
                  <a:moveTo>
                    <a:pt x="12720682" y="63500"/>
                  </a:moveTo>
                  <a:lnTo>
                    <a:pt x="12682651" y="63500"/>
                  </a:lnTo>
                  <a:lnTo>
                    <a:pt x="12685757" y="76200"/>
                  </a:lnTo>
                  <a:lnTo>
                    <a:pt x="12710627" y="76200"/>
                  </a:lnTo>
                  <a:lnTo>
                    <a:pt x="12720682" y="63500"/>
                  </a:lnTo>
                  <a:close/>
                </a:path>
                <a:path w="13808710" h="2324100">
                  <a:moveTo>
                    <a:pt x="12747521" y="50800"/>
                  </a:moveTo>
                  <a:lnTo>
                    <a:pt x="12653413" y="50800"/>
                  </a:lnTo>
                  <a:lnTo>
                    <a:pt x="12645843" y="63500"/>
                  </a:lnTo>
                  <a:lnTo>
                    <a:pt x="12720682" y="63500"/>
                  </a:lnTo>
                  <a:lnTo>
                    <a:pt x="12718225" y="76200"/>
                  </a:lnTo>
                  <a:lnTo>
                    <a:pt x="12729579" y="76200"/>
                  </a:lnTo>
                  <a:lnTo>
                    <a:pt x="12734603" y="63500"/>
                  </a:lnTo>
                  <a:lnTo>
                    <a:pt x="12747521" y="50800"/>
                  </a:lnTo>
                  <a:close/>
                </a:path>
                <a:path w="13808710" h="2324100">
                  <a:moveTo>
                    <a:pt x="12778411" y="63500"/>
                  </a:moveTo>
                  <a:lnTo>
                    <a:pt x="12761395" y="63500"/>
                  </a:lnTo>
                  <a:lnTo>
                    <a:pt x="12758663" y="76200"/>
                  </a:lnTo>
                  <a:lnTo>
                    <a:pt x="12791306" y="76200"/>
                  </a:lnTo>
                  <a:lnTo>
                    <a:pt x="12778411" y="63500"/>
                  </a:lnTo>
                  <a:close/>
                </a:path>
                <a:path w="13808710" h="2324100">
                  <a:moveTo>
                    <a:pt x="12812965" y="63500"/>
                  </a:moveTo>
                  <a:lnTo>
                    <a:pt x="12807067" y="63500"/>
                  </a:lnTo>
                  <a:lnTo>
                    <a:pt x="12807005" y="76200"/>
                  </a:lnTo>
                  <a:lnTo>
                    <a:pt x="12809923" y="76200"/>
                  </a:lnTo>
                  <a:lnTo>
                    <a:pt x="12812965" y="63500"/>
                  </a:lnTo>
                  <a:close/>
                </a:path>
                <a:path w="13808710" h="2324100">
                  <a:moveTo>
                    <a:pt x="12851533" y="50800"/>
                  </a:moveTo>
                  <a:lnTo>
                    <a:pt x="12798181" y="50800"/>
                  </a:lnTo>
                  <a:lnTo>
                    <a:pt x="12789986" y="63500"/>
                  </a:lnTo>
                  <a:lnTo>
                    <a:pt x="12836993" y="63500"/>
                  </a:lnTo>
                  <a:lnTo>
                    <a:pt x="12840319" y="76200"/>
                  </a:lnTo>
                  <a:lnTo>
                    <a:pt x="12841500" y="76200"/>
                  </a:lnTo>
                  <a:lnTo>
                    <a:pt x="12845823" y="63500"/>
                  </a:lnTo>
                  <a:lnTo>
                    <a:pt x="12851533" y="50800"/>
                  </a:lnTo>
                  <a:close/>
                </a:path>
                <a:path w="13808710" h="2324100">
                  <a:moveTo>
                    <a:pt x="12863906" y="63500"/>
                  </a:moveTo>
                  <a:lnTo>
                    <a:pt x="12859758" y="76200"/>
                  </a:lnTo>
                  <a:lnTo>
                    <a:pt x="12875505" y="76200"/>
                  </a:lnTo>
                  <a:lnTo>
                    <a:pt x="12863906" y="63500"/>
                  </a:lnTo>
                  <a:close/>
                </a:path>
                <a:path w="13808710" h="2324100">
                  <a:moveTo>
                    <a:pt x="12916645" y="63500"/>
                  </a:moveTo>
                  <a:lnTo>
                    <a:pt x="12888995" y="63500"/>
                  </a:lnTo>
                  <a:lnTo>
                    <a:pt x="12881550" y="76200"/>
                  </a:lnTo>
                  <a:lnTo>
                    <a:pt x="12910264" y="76200"/>
                  </a:lnTo>
                  <a:lnTo>
                    <a:pt x="12916645" y="63500"/>
                  </a:lnTo>
                  <a:close/>
                </a:path>
                <a:path w="13808710" h="2324100">
                  <a:moveTo>
                    <a:pt x="12978766" y="63500"/>
                  </a:moveTo>
                  <a:lnTo>
                    <a:pt x="12965737" y="63500"/>
                  </a:lnTo>
                  <a:lnTo>
                    <a:pt x="12976102" y="76200"/>
                  </a:lnTo>
                  <a:lnTo>
                    <a:pt x="12991442" y="76200"/>
                  </a:lnTo>
                  <a:lnTo>
                    <a:pt x="12978766" y="63500"/>
                  </a:lnTo>
                  <a:close/>
                </a:path>
                <a:path w="13808710" h="2324100">
                  <a:moveTo>
                    <a:pt x="13068910" y="38100"/>
                  </a:moveTo>
                  <a:lnTo>
                    <a:pt x="12573496" y="38100"/>
                  </a:lnTo>
                  <a:lnTo>
                    <a:pt x="12590538" y="50800"/>
                  </a:lnTo>
                  <a:lnTo>
                    <a:pt x="12851533" y="50800"/>
                  </a:lnTo>
                  <a:lnTo>
                    <a:pt x="12855869" y="63500"/>
                  </a:lnTo>
                  <a:lnTo>
                    <a:pt x="13046037" y="63500"/>
                  </a:lnTo>
                  <a:lnTo>
                    <a:pt x="13041259" y="76200"/>
                  </a:lnTo>
                  <a:lnTo>
                    <a:pt x="13053974" y="76200"/>
                  </a:lnTo>
                  <a:lnTo>
                    <a:pt x="13067297" y="65672"/>
                  </a:lnTo>
                  <a:lnTo>
                    <a:pt x="13065074" y="63500"/>
                  </a:lnTo>
                  <a:lnTo>
                    <a:pt x="13063387" y="50800"/>
                  </a:lnTo>
                  <a:lnTo>
                    <a:pt x="13068910" y="38100"/>
                  </a:lnTo>
                  <a:close/>
                </a:path>
                <a:path w="13808710" h="2324100">
                  <a:moveTo>
                    <a:pt x="13195336" y="63500"/>
                  </a:moveTo>
                  <a:lnTo>
                    <a:pt x="13149353" y="63500"/>
                  </a:lnTo>
                  <a:lnTo>
                    <a:pt x="13160149" y="76200"/>
                  </a:lnTo>
                  <a:lnTo>
                    <a:pt x="13188942" y="76200"/>
                  </a:lnTo>
                  <a:lnTo>
                    <a:pt x="13195336" y="63500"/>
                  </a:lnTo>
                  <a:close/>
                </a:path>
                <a:path w="13808710" h="2324100">
                  <a:moveTo>
                    <a:pt x="13202802" y="63500"/>
                  </a:moveTo>
                  <a:lnTo>
                    <a:pt x="13197750" y="76200"/>
                  </a:lnTo>
                  <a:lnTo>
                    <a:pt x="13205245" y="76200"/>
                  </a:lnTo>
                  <a:lnTo>
                    <a:pt x="13202802" y="63500"/>
                  </a:lnTo>
                  <a:close/>
                </a:path>
                <a:path w="13808710" h="2324100">
                  <a:moveTo>
                    <a:pt x="13477092" y="63500"/>
                  </a:moveTo>
                  <a:lnTo>
                    <a:pt x="13316468" y="63500"/>
                  </a:lnTo>
                  <a:lnTo>
                    <a:pt x="13311758" y="76200"/>
                  </a:lnTo>
                  <a:lnTo>
                    <a:pt x="13503862" y="76200"/>
                  </a:lnTo>
                  <a:lnTo>
                    <a:pt x="13477092" y="63500"/>
                  </a:lnTo>
                  <a:close/>
                </a:path>
                <a:path w="13808710" h="2324100">
                  <a:moveTo>
                    <a:pt x="7009630" y="43600"/>
                  </a:moveTo>
                  <a:lnTo>
                    <a:pt x="7006432" y="50800"/>
                  </a:lnTo>
                  <a:lnTo>
                    <a:pt x="7005935" y="63500"/>
                  </a:lnTo>
                  <a:lnTo>
                    <a:pt x="7011521" y="75428"/>
                  </a:lnTo>
                  <a:lnTo>
                    <a:pt x="7008155" y="63500"/>
                  </a:lnTo>
                  <a:lnTo>
                    <a:pt x="7010083" y="50800"/>
                  </a:lnTo>
                  <a:lnTo>
                    <a:pt x="7009630" y="43600"/>
                  </a:lnTo>
                  <a:close/>
                </a:path>
                <a:path w="13808710" h="2324100">
                  <a:moveTo>
                    <a:pt x="8216178" y="43605"/>
                  </a:moveTo>
                  <a:lnTo>
                    <a:pt x="8212981" y="50800"/>
                  </a:lnTo>
                  <a:lnTo>
                    <a:pt x="8212485" y="63500"/>
                  </a:lnTo>
                  <a:lnTo>
                    <a:pt x="8218070" y="75426"/>
                  </a:lnTo>
                  <a:lnTo>
                    <a:pt x="8214700" y="63500"/>
                  </a:lnTo>
                  <a:lnTo>
                    <a:pt x="8216629" y="50800"/>
                  </a:lnTo>
                  <a:lnTo>
                    <a:pt x="8216178" y="43605"/>
                  </a:lnTo>
                  <a:close/>
                </a:path>
                <a:path w="13808710" h="2324100">
                  <a:moveTo>
                    <a:pt x="10025997" y="43605"/>
                  </a:moveTo>
                  <a:lnTo>
                    <a:pt x="10022801" y="50800"/>
                  </a:lnTo>
                  <a:lnTo>
                    <a:pt x="10022304" y="63500"/>
                  </a:lnTo>
                  <a:lnTo>
                    <a:pt x="10027889" y="75426"/>
                  </a:lnTo>
                  <a:lnTo>
                    <a:pt x="10024520" y="63500"/>
                  </a:lnTo>
                  <a:lnTo>
                    <a:pt x="10026448" y="50800"/>
                  </a:lnTo>
                  <a:lnTo>
                    <a:pt x="10025997" y="43605"/>
                  </a:lnTo>
                  <a:close/>
                </a:path>
                <a:path w="13808710" h="2324100">
                  <a:moveTo>
                    <a:pt x="3993264" y="43606"/>
                  </a:moveTo>
                  <a:lnTo>
                    <a:pt x="3990069" y="50800"/>
                  </a:lnTo>
                  <a:lnTo>
                    <a:pt x="3989572" y="63500"/>
                  </a:lnTo>
                  <a:lnTo>
                    <a:pt x="3995151" y="75415"/>
                  </a:lnTo>
                  <a:lnTo>
                    <a:pt x="3991787" y="63500"/>
                  </a:lnTo>
                  <a:lnTo>
                    <a:pt x="3993716" y="50800"/>
                  </a:lnTo>
                  <a:lnTo>
                    <a:pt x="3993264" y="43606"/>
                  </a:lnTo>
                  <a:close/>
                </a:path>
                <a:path w="13808710" h="2324100">
                  <a:moveTo>
                    <a:pt x="2786717" y="43606"/>
                  </a:moveTo>
                  <a:lnTo>
                    <a:pt x="2783522" y="50800"/>
                  </a:lnTo>
                  <a:lnTo>
                    <a:pt x="2783026" y="63500"/>
                  </a:lnTo>
                  <a:lnTo>
                    <a:pt x="2788602" y="75410"/>
                  </a:lnTo>
                  <a:lnTo>
                    <a:pt x="2785240" y="63500"/>
                  </a:lnTo>
                  <a:lnTo>
                    <a:pt x="2787169" y="50800"/>
                  </a:lnTo>
                  <a:lnTo>
                    <a:pt x="2786717" y="43606"/>
                  </a:lnTo>
                  <a:close/>
                </a:path>
                <a:path w="13808710" h="2324100">
                  <a:moveTo>
                    <a:pt x="5803085" y="43597"/>
                  </a:moveTo>
                  <a:lnTo>
                    <a:pt x="5799888" y="50800"/>
                  </a:lnTo>
                  <a:lnTo>
                    <a:pt x="5799394" y="63500"/>
                  </a:lnTo>
                  <a:lnTo>
                    <a:pt x="5804963" y="75396"/>
                  </a:lnTo>
                  <a:lnTo>
                    <a:pt x="5801607" y="63500"/>
                  </a:lnTo>
                  <a:lnTo>
                    <a:pt x="5803537" y="50800"/>
                  </a:lnTo>
                  <a:lnTo>
                    <a:pt x="5803085" y="43597"/>
                  </a:lnTo>
                  <a:close/>
                </a:path>
                <a:path w="13808710" h="2324100">
                  <a:moveTo>
                    <a:pt x="6307446" y="63500"/>
                  </a:moveTo>
                  <a:lnTo>
                    <a:pt x="6282416" y="63500"/>
                  </a:lnTo>
                  <a:lnTo>
                    <a:pt x="6301765" y="74635"/>
                  </a:lnTo>
                  <a:lnTo>
                    <a:pt x="6307446" y="63500"/>
                  </a:lnTo>
                  <a:close/>
                </a:path>
                <a:path w="13808710" h="2324100">
                  <a:moveTo>
                    <a:pt x="8720539" y="63500"/>
                  </a:moveTo>
                  <a:lnTo>
                    <a:pt x="8695509" y="63500"/>
                  </a:lnTo>
                  <a:lnTo>
                    <a:pt x="8714856" y="74635"/>
                  </a:lnTo>
                  <a:lnTo>
                    <a:pt x="8720539" y="63500"/>
                  </a:lnTo>
                  <a:close/>
                </a:path>
                <a:path w="13808710" h="2324100">
                  <a:moveTo>
                    <a:pt x="10530358" y="63500"/>
                  </a:moveTo>
                  <a:lnTo>
                    <a:pt x="10505328" y="63500"/>
                  </a:lnTo>
                  <a:lnTo>
                    <a:pt x="10524675" y="74635"/>
                  </a:lnTo>
                  <a:lnTo>
                    <a:pt x="10530358" y="63500"/>
                  </a:lnTo>
                  <a:close/>
                </a:path>
                <a:path w="13808710" h="2324100">
                  <a:moveTo>
                    <a:pt x="2084532" y="63500"/>
                  </a:moveTo>
                  <a:lnTo>
                    <a:pt x="2059503" y="63500"/>
                  </a:lnTo>
                  <a:lnTo>
                    <a:pt x="2078850" y="74634"/>
                  </a:lnTo>
                  <a:lnTo>
                    <a:pt x="2084532" y="63500"/>
                  </a:lnTo>
                  <a:close/>
                </a:path>
                <a:path w="13808710" h="2324100">
                  <a:moveTo>
                    <a:pt x="3291078" y="63500"/>
                  </a:moveTo>
                  <a:lnTo>
                    <a:pt x="3266050" y="63500"/>
                  </a:lnTo>
                  <a:lnTo>
                    <a:pt x="3285397" y="74634"/>
                  </a:lnTo>
                  <a:lnTo>
                    <a:pt x="3291078" y="63500"/>
                  </a:lnTo>
                  <a:close/>
                </a:path>
                <a:path w="13808710" h="2324100">
                  <a:moveTo>
                    <a:pt x="4497625" y="63500"/>
                  </a:moveTo>
                  <a:lnTo>
                    <a:pt x="4472596" y="63500"/>
                  </a:lnTo>
                  <a:lnTo>
                    <a:pt x="4491943" y="74634"/>
                  </a:lnTo>
                  <a:lnTo>
                    <a:pt x="4497625" y="63500"/>
                  </a:lnTo>
                  <a:close/>
                </a:path>
                <a:path w="13808710" h="2324100">
                  <a:moveTo>
                    <a:pt x="7513989" y="63500"/>
                  </a:moveTo>
                  <a:lnTo>
                    <a:pt x="7488964" y="63500"/>
                  </a:lnTo>
                  <a:lnTo>
                    <a:pt x="7508307" y="74633"/>
                  </a:lnTo>
                  <a:lnTo>
                    <a:pt x="7513989" y="63500"/>
                  </a:lnTo>
                  <a:close/>
                </a:path>
                <a:path w="13808710" h="2324100">
                  <a:moveTo>
                    <a:pt x="12512518" y="63500"/>
                  </a:moveTo>
                  <a:lnTo>
                    <a:pt x="12501551" y="63500"/>
                  </a:lnTo>
                  <a:lnTo>
                    <a:pt x="12499269" y="73279"/>
                  </a:lnTo>
                  <a:lnTo>
                    <a:pt x="12512518" y="63500"/>
                  </a:lnTo>
                  <a:close/>
                </a:path>
                <a:path w="13808710" h="2324100">
                  <a:moveTo>
                    <a:pt x="11305969" y="63500"/>
                  </a:moveTo>
                  <a:lnTo>
                    <a:pt x="11295012" y="63500"/>
                  </a:lnTo>
                  <a:lnTo>
                    <a:pt x="11292722" y="73277"/>
                  </a:lnTo>
                  <a:lnTo>
                    <a:pt x="11305969" y="63500"/>
                  </a:lnTo>
                  <a:close/>
                </a:path>
                <a:path w="13808710" h="2324100">
                  <a:moveTo>
                    <a:pt x="4669962" y="63500"/>
                  </a:moveTo>
                  <a:lnTo>
                    <a:pt x="4659002" y="63500"/>
                  </a:lnTo>
                  <a:lnTo>
                    <a:pt x="4656718" y="73275"/>
                  </a:lnTo>
                  <a:lnTo>
                    <a:pt x="4669962" y="63500"/>
                  </a:lnTo>
                  <a:close/>
                </a:path>
                <a:path w="13808710" h="2324100">
                  <a:moveTo>
                    <a:pt x="1050322" y="63500"/>
                  </a:moveTo>
                  <a:lnTo>
                    <a:pt x="1039363" y="63500"/>
                  </a:lnTo>
                  <a:lnTo>
                    <a:pt x="1037079" y="73275"/>
                  </a:lnTo>
                  <a:lnTo>
                    <a:pt x="1050322" y="63500"/>
                  </a:lnTo>
                  <a:close/>
                </a:path>
                <a:path w="13808710" h="2324100">
                  <a:moveTo>
                    <a:pt x="8892871" y="63500"/>
                  </a:moveTo>
                  <a:lnTo>
                    <a:pt x="8881912" y="63500"/>
                  </a:lnTo>
                  <a:lnTo>
                    <a:pt x="8879632" y="73273"/>
                  </a:lnTo>
                  <a:lnTo>
                    <a:pt x="8892871" y="63500"/>
                  </a:lnTo>
                  <a:close/>
                </a:path>
                <a:path w="13808710" h="2324100">
                  <a:moveTo>
                    <a:pt x="7878232" y="63500"/>
                  </a:moveTo>
                  <a:lnTo>
                    <a:pt x="7868812" y="63500"/>
                  </a:lnTo>
                  <a:lnTo>
                    <a:pt x="7878746" y="72474"/>
                  </a:lnTo>
                  <a:lnTo>
                    <a:pt x="7878232" y="63500"/>
                  </a:lnTo>
                  <a:close/>
                </a:path>
                <a:path w="13808710" h="2324100">
                  <a:moveTo>
                    <a:pt x="9688051" y="63500"/>
                  </a:moveTo>
                  <a:lnTo>
                    <a:pt x="9678632" y="63500"/>
                  </a:lnTo>
                  <a:lnTo>
                    <a:pt x="9688565" y="72474"/>
                  </a:lnTo>
                  <a:lnTo>
                    <a:pt x="9688051" y="63500"/>
                  </a:lnTo>
                  <a:close/>
                </a:path>
                <a:path w="13808710" h="2324100">
                  <a:moveTo>
                    <a:pt x="10894601" y="63500"/>
                  </a:moveTo>
                  <a:lnTo>
                    <a:pt x="10885181" y="63500"/>
                  </a:lnTo>
                  <a:lnTo>
                    <a:pt x="10895115" y="72474"/>
                  </a:lnTo>
                  <a:lnTo>
                    <a:pt x="10894601" y="63500"/>
                  </a:lnTo>
                  <a:close/>
                </a:path>
                <a:path w="13808710" h="2324100">
                  <a:moveTo>
                    <a:pt x="2448773" y="63500"/>
                  </a:moveTo>
                  <a:lnTo>
                    <a:pt x="2439358" y="63500"/>
                  </a:lnTo>
                  <a:lnTo>
                    <a:pt x="2449288" y="72472"/>
                  </a:lnTo>
                  <a:lnTo>
                    <a:pt x="2448773" y="63500"/>
                  </a:lnTo>
                  <a:close/>
                </a:path>
                <a:path w="13808710" h="2324100">
                  <a:moveTo>
                    <a:pt x="3655319" y="63500"/>
                  </a:moveTo>
                  <a:lnTo>
                    <a:pt x="3645904" y="63500"/>
                  </a:lnTo>
                  <a:lnTo>
                    <a:pt x="3655834" y="72472"/>
                  </a:lnTo>
                  <a:lnTo>
                    <a:pt x="3655319" y="63500"/>
                  </a:lnTo>
                  <a:close/>
                </a:path>
                <a:path w="13808710" h="2324100">
                  <a:moveTo>
                    <a:pt x="5465137" y="63500"/>
                  </a:moveTo>
                  <a:lnTo>
                    <a:pt x="5455723" y="63500"/>
                  </a:lnTo>
                  <a:lnTo>
                    <a:pt x="5465652" y="72472"/>
                  </a:lnTo>
                  <a:lnTo>
                    <a:pt x="5465137" y="63500"/>
                  </a:lnTo>
                  <a:close/>
                </a:path>
                <a:path w="13808710" h="2324100">
                  <a:moveTo>
                    <a:pt x="6671687" y="63500"/>
                  </a:moveTo>
                  <a:lnTo>
                    <a:pt x="6662273" y="63500"/>
                  </a:lnTo>
                  <a:lnTo>
                    <a:pt x="6672202" y="72472"/>
                  </a:lnTo>
                  <a:lnTo>
                    <a:pt x="6671687" y="63500"/>
                  </a:lnTo>
                  <a:close/>
                </a:path>
                <a:path w="13808710" h="2324100">
                  <a:moveTo>
                    <a:pt x="12101144" y="63500"/>
                  </a:moveTo>
                  <a:lnTo>
                    <a:pt x="12091731" y="63500"/>
                  </a:lnTo>
                  <a:lnTo>
                    <a:pt x="12101659" y="72472"/>
                  </a:lnTo>
                  <a:lnTo>
                    <a:pt x="12101144" y="63500"/>
                  </a:lnTo>
                  <a:close/>
                </a:path>
                <a:path w="13808710" h="2324100">
                  <a:moveTo>
                    <a:pt x="648023" y="38100"/>
                  </a:moveTo>
                  <a:lnTo>
                    <a:pt x="644947" y="38100"/>
                  </a:lnTo>
                  <a:lnTo>
                    <a:pt x="648062" y="50800"/>
                  </a:lnTo>
                  <a:lnTo>
                    <a:pt x="641776" y="63500"/>
                  </a:lnTo>
                  <a:lnTo>
                    <a:pt x="640659" y="63500"/>
                  </a:lnTo>
                  <a:lnTo>
                    <a:pt x="648784" y="69042"/>
                  </a:lnTo>
                  <a:lnTo>
                    <a:pt x="654599" y="63500"/>
                  </a:lnTo>
                  <a:lnTo>
                    <a:pt x="658709" y="50800"/>
                  </a:lnTo>
                  <a:lnTo>
                    <a:pt x="648023" y="38100"/>
                  </a:lnTo>
                  <a:close/>
                </a:path>
                <a:path w="13808710" h="2324100">
                  <a:moveTo>
                    <a:pt x="1579686" y="44698"/>
                  </a:moveTo>
                  <a:lnTo>
                    <a:pt x="1576976" y="50800"/>
                  </a:lnTo>
                  <a:lnTo>
                    <a:pt x="1576479" y="63500"/>
                  </a:lnTo>
                  <a:lnTo>
                    <a:pt x="1577599" y="65892"/>
                  </a:lnTo>
                  <a:lnTo>
                    <a:pt x="1579857" y="63500"/>
                  </a:lnTo>
                  <a:lnTo>
                    <a:pt x="1583737" y="50800"/>
                  </a:lnTo>
                  <a:lnTo>
                    <a:pt x="1579686" y="44698"/>
                  </a:lnTo>
                  <a:close/>
                </a:path>
                <a:path w="13808710" h="2324100">
                  <a:moveTo>
                    <a:pt x="980999" y="38100"/>
                  </a:moveTo>
                  <a:lnTo>
                    <a:pt x="973017" y="38100"/>
                  </a:lnTo>
                  <a:lnTo>
                    <a:pt x="973413" y="50800"/>
                  </a:lnTo>
                  <a:lnTo>
                    <a:pt x="976717" y="63500"/>
                  </a:lnTo>
                  <a:lnTo>
                    <a:pt x="979793" y="65672"/>
                  </a:lnTo>
                  <a:lnTo>
                    <a:pt x="981343" y="63500"/>
                  </a:lnTo>
                  <a:lnTo>
                    <a:pt x="1183647" y="63500"/>
                  </a:lnTo>
                  <a:lnTo>
                    <a:pt x="1187172" y="50800"/>
                  </a:lnTo>
                  <a:lnTo>
                    <a:pt x="984424" y="50800"/>
                  </a:lnTo>
                  <a:lnTo>
                    <a:pt x="980999" y="38100"/>
                  </a:lnTo>
                  <a:close/>
                </a:path>
                <a:path w="13808710" h="2324100">
                  <a:moveTo>
                    <a:pt x="13070742" y="36660"/>
                  </a:moveTo>
                  <a:lnTo>
                    <a:pt x="13068910" y="38100"/>
                  </a:lnTo>
                  <a:lnTo>
                    <a:pt x="13063387" y="50800"/>
                  </a:lnTo>
                  <a:lnTo>
                    <a:pt x="13065074" y="63500"/>
                  </a:lnTo>
                  <a:lnTo>
                    <a:pt x="13067300" y="65672"/>
                  </a:lnTo>
                  <a:lnTo>
                    <a:pt x="13070050" y="63500"/>
                  </a:lnTo>
                  <a:lnTo>
                    <a:pt x="13075355" y="50800"/>
                  </a:lnTo>
                  <a:lnTo>
                    <a:pt x="13064708" y="50800"/>
                  </a:lnTo>
                  <a:lnTo>
                    <a:pt x="13070180" y="38100"/>
                  </a:lnTo>
                  <a:lnTo>
                    <a:pt x="13070742" y="36660"/>
                  </a:lnTo>
                  <a:close/>
                </a:path>
                <a:path w="13808710" h="2324100">
                  <a:moveTo>
                    <a:pt x="9420180" y="41595"/>
                  </a:moveTo>
                  <a:lnTo>
                    <a:pt x="9417184" y="50800"/>
                  </a:lnTo>
                  <a:lnTo>
                    <a:pt x="9418629" y="63500"/>
                  </a:lnTo>
                  <a:lnTo>
                    <a:pt x="9420362" y="65673"/>
                  </a:lnTo>
                  <a:lnTo>
                    <a:pt x="9422413" y="63500"/>
                  </a:lnTo>
                  <a:lnTo>
                    <a:pt x="9426294" y="50800"/>
                  </a:lnTo>
                  <a:lnTo>
                    <a:pt x="9420180" y="41595"/>
                  </a:lnTo>
                  <a:close/>
                </a:path>
                <a:path w="13808710" h="2324100">
                  <a:moveTo>
                    <a:pt x="5197264" y="41592"/>
                  </a:moveTo>
                  <a:lnTo>
                    <a:pt x="5194265" y="50800"/>
                  </a:lnTo>
                  <a:lnTo>
                    <a:pt x="5195712" y="63500"/>
                  </a:lnTo>
                  <a:lnTo>
                    <a:pt x="5197445" y="65672"/>
                  </a:lnTo>
                  <a:lnTo>
                    <a:pt x="5199495" y="63500"/>
                  </a:lnTo>
                  <a:lnTo>
                    <a:pt x="5203375" y="50800"/>
                  </a:lnTo>
                  <a:lnTo>
                    <a:pt x="5197264" y="41592"/>
                  </a:lnTo>
                  <a:close/>
                </a:path>
                <a:path w="13808710" h="2324100">
                  <a:moveTo>
                    <a:pt x="11833271" y="41592"/>
                  </a:moveTo>
                  <a:lnTo>
                    <a:pt x="11830273" y="50800"/>
                  </a:lnTo>
                  <a:lnTo>
                    <a:pt x="11831720" y="63500"/>
                  </a:lnTo>
                  <a:lnTo>
                    <a:pt x="11833452" y="65672"/>
                  </a:lnTo>
                  <a:lnTo>
                    <a:pt x="11835502" y="63500"/>
                  </a:lnTo>
                  <a:lnTo>
                    <a:pt x="11839382" y="50800"/>
                  </a:lnTo>
                  <a:lnTo>
                    <a:pt x="11833271" y="41592"/>
                  </a:lnTo>
                  <a:close/>
                </a:path>
                <a:path w="13808710" h="2324100">
                  <a:moveTo>
                    <a:pt x="12958332" y="63500"/>
                  </a:moveTo>
                  <a:lnTo>
                    <a:pt x="12956521" y="63500"/>
                  </a:lnTo>
                  <a:lnTo>
                    <a:pt x="12956564" y="64709"/>
                  </a:lnTo>
                  <a:lnTo>
                    <a:pt x="12958332" y="63500"/>
                  </a:lnTo>
                  <a:close/>
                </a:path>
                <a:path w="13808710" h="2324100">
                  <a:moveTo>
                    <a:pt x="5535733" y="63500"/>
                  </a:moveTo>
                  <a:lnTo>
                    <a:pt x="5535099" y="63500"/>
                  </a:lnTo>
                  <a:lnTo>
                    <a:pt x="5535206" y="64624"/>
                  </a:lnTo>
                  <a:lnTo>
                    <a:pt x="5535733" y="63500"/>
                  </a:lnTo>
                  <a:close/>
                </a:path>
                <a:path w="13808710" h="2324100">
                  <a:moveTo>
                    <a:pt x="12171740" y="63500"/>
                  </a:moveTo>
                  <a:lnTo>
                    <a:pt x="12171107" y="63500"/>
                  </a:lnTo>
                  <a:lnTo>
                    <a:pt x="12171213" y="64624"/>
                  </a:lnTo>
                  <a:lnTo>
                    <a:pt x="12171740" y="63500"/>
                  </a:lnTo>
                  <a:close/>
                </a:path>
                <a:path w="13808710" h="2324100">
                  <a:moveTo>
                    <a:pt x="2519367" y="63500"/>
                  </a:moveTo>
                  <a:lnTo>
                    <a:pt x="2518733" y="63500"/>
                  </a:lnTo>
                  <a:lnTo>
                    <a:pt x="2518840" y="64624"/>
                  </a:lnTo>
                  <a:lnTo>
                    <a:pt x="2519367" y="63500"/>
                  </a:lnTo>
                  <a:close/>
                </a:path>
                <a:path w="13808710" h="2324100">
                  <a:moveTo>
                    <a:pt x="3725913" y="63500"/>
                  </a:moveTo>
                  <a:lnTo>
                    <a:pt x="3725280" y="63500"/>
                  </a:lnTo>
                  <a:lnTo>
                    <a:pt x="3725387" y="64624"/>
                  </a:lnTo>
                  <a:lnTo>
                    <a:pt x="3725913" y="63500"/>
                  </a:lnTo>
                  <a:close/>
                </a:path>
                <a:path w="13808710" h="2324100">
                  <a:moveTo>
                    <a:pt x="6742278" y="63500"/>
                  </a:moveTo>
                  <a:lnTo>
                    <a:pt x="6741645" y="63500"/>
                  </a:lnTo>
                  <a:lnTo>
                    <a:pt x="6741752" y="64623"/>
                  </a:lnTo>
                  <a:lnTo>
                    <a:pt x="6742278" y="63500"/>
                  </a:lnTo>
                  <a:close/>
                </a:path>
                <a:path w="13808710" h="2324100">
                  <a:moveTo>
                    <a:pt x="7948828" y="63500"/>
                  </a:moveTo>
                  <a:lnTo>
                    <a:pt x="7948195" y="63500"/>
                  </a:lnTo>
                  <a:lnTo>
                    <a:pt x="7948302" y="64623"/>
                  </a:lnTo>
                  <a:lnTo>
                    <a:pt x="7948828" y="63500"/>
                  </a:lnTo>
                  <a:close/>
                </a:path>
                <a:path w="13808710" h="2324100">
                  <a:moveTo>
                    <a:pt x="9758647" y="63500"/>
                  </a:moveTo>
                  <a:lnTo>
                    <a:pt x="9758014" y="63500"/>
                  </a:lnTo>
                  <a:lnTo>
                    <a:pt x="9758121" y="64623"/>
                  </a:lnTo>
                  <a:lnTo>
                    <a:pt x="9758647" y="63500"/>
                  </a:lnTo>
                  <a:close/>
                </a:path>
                <a:path w="13808710" h="2324100">
                  <a:moveTo>
                    <a:pt x="5997267" y="63500"/>
                  </a:moveTo>
                  <a:lnTo>
                    <a:pt x="5996344" y="64621"/>
                  </a:lnTo>
                  <a:lnTo>
                    <a:pt x="5997543" y="63925"/>
                  </a:lnTo>
                  <a:lnTo>
                    <a:pt x="5997267" y="63500"/>
                  </a:lnTo>
                  <a:close/>
                </a:path>
                <a:path w="13808710" h="2324100">
                  <a:moveTo>
                    <a:pt x="10965191" y="63500"/>
                  </a:moveTo>
                  <a:lnTo>
                    <a:pt x="10964558" y="63500"/>
                  </a:lnTo>
                  <a:lnTo>
                    <a:pt x="10964665" y="64621"/>
                  </a:lnTo>
                  <a:lnTo>
                    <a:pt x="10965191" y="63500"/>
                  </a:lnTo>
                  <a:close/>
                </a:path>
                <a:path w="13808710" h="2324100">
                  <a:moveTo>
                    <a:pt x="1774355" y="63500"/>
                  </a:moveTo>
                  <a:lnTo>
                    <a:pt x="1773433" y="64619"/>
                  </a:lnTo>
                  <a:lnTo>
                    <a:pt x="1774629" y="63922"/>
                  </a:lnTo>
                  <a:lnTo>
                    <a:pt x="1774355" y="63500"/>
                  </a:lnTo>
                  <a:close/>
                </a:path>
                <a:path w="13808710" h="2324100">
                  <a:moveTo>
                    <a:pt x="2980902" y="63500"/>
                  </a:moveTo>
                  <a:lnTo>
                    <a:pt x="2979981" y="64619"/>
                  </a:lnTo>
                  <a:lnTo>
                    <a:pt x="2981176" y="63922"/>
                  </a:lnTo>
                  <a:lnTo>
                    <a:pt x="2980902" y="63500"/>
                  </a:lnTo>
                  <a:close/>
                </a:path>
                <a:path w="13808710" h="2324100">
                  <a:moveTo>
                    <a:pt x="4187449" y="63500"/>
                  </a:moveTo>
                  <a:lnTo>
                    <a:pt x="4186527" y="64619"/>
                  </a:lnTo>
                  <a:lnTo>
                    <a:pt x="4187723" y="63922"/>
                  </a:lnTo>
                  <a:lnTo>
                    <a:pt x="4187449" y="63500"/>
                  </a:lnTo>
                  <a:close/>
                </a:path>
                <a:path w="13808710" h="2324100">
                  <a:moveTo>
                    <a:pt x="8410363" y="63500"/>
                  </a:moveTo>
                  <a:lnTo>
                    <a:pt x="8409442" y="64618"/>
                  </a:lnTo>
                  <a:lnTo>
                    <a:pt x="8410636" y="63922"/>
                  </a:lnTo>
                  <a:lnTo>
                    <a:pt x="8410363" y="63500"/>
                  </a:lnTo>
                  <a:close/>
                </a:path>
                <a:path w="13808710" h="2324100">
                  <a:moveTo>
                    <a:pt x="10220182" y="63500"/>
                  </a:moveTo>
                  <a:lnTo>
                    <a:pt x="10219261" y="64618"/>
                  </a:lnTo>
                  <a:lnTo>
                    <a:pt x="10220456" y="63922"/>
                  </a:lnTo>
                  <a:lnTo>
                    <a:pt x="10220182" y="63500"/>
                  </a:lnTo>
                  <a:close/>
                </a:path>
                <a:path w="13808710" h="2324100">
                  <a:moveTo>
                    <a:pt x="7203817" y="63500"/>
                  </a:moveTo>
                  <a:lnTo>
                    <a:pt x="7202899" y="64614"/>
                  </a:lnTo>
                  <a:lnTo>
                    <a:pt x="7204091" y="63922"/>
                  </a:lnTo>
                  <a:lnTo>
                    <a:pt x="7203817" y="63500"/>
                  </a:lnTo>
                  <a:close/>
                </a:path>
                <a:path w="13808710" h="2324100">
                  <a:moveTo>
                    <a:pt x="9338693" y="63500"/>
                  </a:moveTo>
                  <a:lnTo>
                    <a:pt x="9336880" y="63500"/>
                  </a:lnTo>
                  <a:lnTo>
                    <a:pt x="9337225" y="64505"/>
                  </a:lnTo>
                  <a:lnTo>
                    <a:pt x="9338693" y="63500"/>
                  </a:lnTo>
                  <a:close/>
                </a:path>
                <a:path w="13808710" h="2324100">
                  <a:moveTo>
                    <a:pt x="11751783" y="63500"/>
                  </a:moveTo>
                  <a:lnTo>
                    <a:pt x="11749973" y="63500"/>
                  </a:lnTo>
                  <a:lnTo>
                    <a:pt x="11750317" y="64503"/>
                  </a:lnTo>
                  <a:lnTo>
                    <a:pt x="11751783" y="63500"/>
                  </a:lnTo>
                  <a:close/>
                </a:path>
                <a:path w="13808710" h="2324100">
                  <a:moveTo>
                    <a:pt x="1496137" y="63500"/>
                  </a:moveTo>
                  <a:lnTo>
                    <a:pt x="1494328" y="63500"/>
                  </a:lnTo>
                  <a:lnTo>
                    <a:pt x="1494672" y="64502"/>
                  </a:lnTo>
                  <a:lnTo>
                    <a:pt x="1496137" y="63500"/>
                  </a:lnTo>
                  <a:close/>
                </a:path>
                <a:path w="13808710" h="2324100">
                  <a:moveTo>
                    <a:pt x="5115776" y="63500"/>
                  </a:moveTo>
                  <a:lnTo>
                    <a:pt x="5113968" y="63500"/>
                  </a:lnTo>
                  <a:lnTo>
                    <a:pt x="5114312" y="64501"/>
                  </a:lnTo>
                  <a:lnTo>
                    <a:pt x="5115776" y="63500"/>
                  </a:lnTo>
                  <a:close/>
                </a:path>
                <a:path w="13808710" h="2324100">
                  <a:moveTo>
                    <a:pt x="488913" y="50800"/>
                  </a:moveTo>
                  <a:lnTo>
                    <a:pt x="361769" y="50800"/>
                  </a:lnTo>
                  <a:lnTo>
                    <a:pt x="357311" y="63500"/>
                  </a:lnTo>
                  <a:lnTo>
                    <a:pt x="474176" y="63500"/>
                  </a:lnTo>
                  <a:lnTo>
                    <a:pt x="488913" y="50800"/>
                  </a:lnTo>
                  <a:close/>
                </a:path>
                <a:path w="13808710" h="2324100">
                  <a:moveTo>
                    <a:pt x="644947" y="38100"/>
                  </a:moveTo>
                  <a:lnTo>
                    <a:pt x="643085" y="38100"/>
                  </a:lnTo>
                  <a:lnTo>
                    <a:pt x="642544" y="50800"/>
                  </a:lnTo>
                  <a:lnTo>
                    <a:pt x="488913" y="50800"/>
                  </a:lnTo>
                  <a:lnTo>
                    <a:pt x="499540" y="63500"/>
                  </a:lnTo>
                  <a:lnTo>
                    <a:pt x="641776" y="63500"/>
                  </a:lnTo>
                  <a:lnTo>
                    <a:pt x="648062" y="50800"/>
                  </a:lnTo>
                  <a:lnTo>
                    <a:pt x="644947" y="38100"/>
                  </a:lnTo>
                  <a:close/>
                </a:path>
                <a:path w="13808710" h="2324100">
                  <a:moveTo>
                    <a:pt x="792976" y="50800"/>
                  </a:moveTo>
                  <a:lnTo>
                    <a:pt x="665539" y="50800"/>
                  </a:lnTo>
                  <a:lnTo>
                    <a:pt x="670063" y="63500"/>
                  </a:lnTo>
                  <a:lnTo>
                    <a:pt x="805160" y="63500"/>
                  </a:lnTo>
                  <a:lnTo>
                    <a:pt x="792976" y="50800"/>
                  </a:lnTo>
                  <a:close/>
                </a:path>
                <a:path w="13808710" h="2324100">
                  <a:moveTo>
                    <a:pt x="926760" y="50800"/>
                  </a:moveTo>
                  <a:lnTo>
                    <a:pt x="859764" y="50800"/>
                  </a:lnTo>
                  <a:lnTo>
                    <a:pt x="858989" y="63500"/>
                  </a:lnTo>
                  <a:lnTo>
                    <a:pt x="916221" y="63500"/>
                  </a:lnTo>
                  <a:lnTo>
                    <a:pt x="926760" y="50800"/>
                  </a:lnTo>
                  <a:close/>
                </a:path>
                <a:path w="13808710" h="2324100">
                  <a:moveTo>
                    <a:pt x="961617" y="50800"/>
                  </a:moveTo>
                  <a:lnTo>
                    <a:pt x="933353" y="50800"/>
                  </a:lnTo>
                  <a:lnTo>
                    <a:pt x="931840" y="63500"/>
                  </a:lnTo>
                  <a:lnTo>
                    <a:pt x="964805" y="63500"/>
                  </a:lnTo>
                  <a:lnTo>
                    <a:pt x="961617" y="50800"/>
                  </a:lnTo>
                  <a:close/>
                </a:path>
                <a:path w="13808710" h="2324100">
                  <a:moveTo>
                    <a:pt x="1304635" y="50800"/>
                  </a:moveTo>
                  <a:lnTo>
                    <a:pt x="1285331" y="50800"/>
                  </a:lnTo>
                  <a:lnTo>
                    <a:pt x="1294557" y="63500"/>
                  </a:lnTo>
                  <a:lnTo>
                    <a:pt x="1301710" y="63500"/>
                  </a:lnTo>
                  <a:lnTo>
                    <a:pt x="1304635" y="50800"/>
                  </a:lnTo>
                  <a:close/>
                </a:path>
                <a:path w="13808710" h="2324100">
                  <a:moveTo>
                    <a:pt x="1327375" y="50800"/>
                  </a:moveTo>
                  <a:lnTo>
                    <a:pt x="1306083" y="50800"/>
                  </a:lnTo>
                  <a:lnTo>
                    <a:pt x="1301710" y="63500"/>
                  </a:lnTo>
                  <a:lnTo>
                    <a:pt x="1327793" y="63500"/>
                  </a:lnTo>
                  <a:lnTo>
                    <a:pt x="1327375" y="50800"/>
                  </a:lnTo>
                  <a:close/>
                </a:path>
                <a:path w="13808710" h="2324100">
                  <a:moveTo>
                    <a:pt x="1859366" y="50800"/>
                  </a:moveTo>
                  <a:lnTo>
                    <a:pt x="1710662" y="50800"/>
                  </a:lnTo>
                  <a:lnTo>
                    <a:pt x="1706537" y="63500"/>
                  </a:lnTo>
                  <a:lnTo>
                    <a:pt x="1851626" y="63500"/>
                  </a:lnTo>
                  <a:lnTo>
                    <a:pt x="1858172" y="53616"/>
                  </a:lnTo>
                  <a:lnTo>
                    <a:pt x="1859366" y="50800"/>
                  </a:lnTo>
                  <a:close/>
                </a:path>
                <a:path w="13808710" h="2324100">
                  <a:moveTo>
                    <a:pt x="1858170" y="53619"/>
                  </a:moveTo>
                  <a:lnTo>
                    <a:pt x="1851626" y="63500"/>
                  </a:lnTo>
                  <a:lnTo>
                    <a:pt x="1853982" y="63500"/>
                  </a:lnTo>
                  <a:lnTo>
                    <a:pt x="1858170" y="53619"/>
                  </a:lnTo>
                  <a:close/>
                </a:path>
                <a:path w="13808710" h="2324100">
                  <a:moveTo>
                    <a:pt x="2534568" y="50800"/>
                  </a:moveTo>
                  <a:lnTo>
                    <a:pt x="2412106" y="50800"/>
                  </a:lnTo>
                  <a:lnTo>
                    <a:pt x="2414742" y="63500"/>
                  </a:lnTo>
                  <a:lnTo>
                    <a:pt x="2527856" y="63500"/>
                  </a:lnTo>
                  <a:lnTo>
                    <a:pt x="2534568" y="50800"/>
                  </a:lnTo>
                  <a:close/>
                </a:path>
                <a:path w="13808710" h="2324100">
                  <a:moveTo>
                    <a:pt x="2607179" y="50800"/>
                  </a:moveTo>
                  <a:lnTo>
                    <a:pt x="2545230" y="50800"/>
                  </a:lnTo>
                  <a:lnTo>
                    <a:pt x="2538770" y="63500"/>
                  </a:lnTo>
                  <a:lnTo>
                    <a:pt x="2605904" y="63500"/>
                  </a:lnTo>
                  <a:lnTo>
                    <a:pt x="2607179" y="50800"/>
                  </a:lnTo>
                  <a:close/>
                </a:path>
                <a:path w="13808710" h="2324100">
                  <a:moveTo>
                    <a:pt x="2630724" y="50800"/>
                  </a:moveTo>
                  <a:lnTo>
                    <a:pt x="2607179" y="50800"/>
                  </a:lnTo>
                  <a:lnTo>
                    <a:pt x="2605904" y="63500"/>
                  </a:lnTo>
                  <a:lnTo>
                    <a:pt x="2624553" y="63500"/>
                  </a:lnTo>
                  <a:lnTo>
                    <a:pt x="2630724" y="50800"/>
                  </a:lnTo>
                  <a:close/>
                </a:path>
                <a:path w="13808710" h="2324100">
                  <a:moveTo>
                    <a:pt x="3065913" y="50800"/>
                  </a:moveTo>
                  <a:lnTo>
                    <a:pt x="2917208" y="50800"/>
                  </a:lnTo>
                  <a:lnTo>
                    <a:pt x="2913083" y="63500"/>
                  </a:lnTo>
                  <a:lnTo>
                    <a:pt x="3058173" y="63500"/>
                  </a:lnTo>
                  <a:lnTo>
                    <a:pt x="3064719" y="53616"/>
                  </a:lnTo>
                  <a:lnTo>
                    <a:pt x="3065913" y="50800"/>
                  </a:lnTo>
                  <a:close/>
                </a:path>
                <a:path w="13808710" h="2324100">
                  <a:moveTo>
                    <a:pt x="3064718" y="53618"/>
                  </a:moveTo>
                  <a:lnTo>
                    <a:pt x="3058173" y="63500"/>
                  </a:lnTo>
                  <a:lnTo>
                    <a:pt x="3060529" y="63500"/>
                  </a:lnTo>
                  <a:lnTo>
                    <a:pt x="3064718" y="53618"/>
                  </a:lnTo>
                  <a:close/>
                </a:path>
                <a:path w="13808710" h="2324100">
                  <a:moveTo>
                    <a:pt x="3741115" y="50800"/>
                  </a:moveTo>
                  <a:lnTo>
                    <a:pt x="3618653" y="50800"/>
                  </a:lnTo>
                  <a:lnTo>
                    <a:pt x="3621288" y="63500"/>
                  </a:lnTo>
                  <a:lnTo>
                    <a:pt x="3734402" y="63500"/>
                  </a:lnTo>
                  <a:lnTo>
                    <a:pt x="3741115" y="50800"/>
                  </a:lnTo>
                  <a:close/>
                </a:path>
                <a:path w="13808710" h="2324100">
                  <a:moveTo>
                    <a:pt x="3813725" y="50800"/>
                  </a:moveTo>
                  <a:lnTo>
                    <a:pt x="3751776" y="50800"/>
                  </a:lnTo>
                  <a:lnTo>
                    <a:pt x="3745316" y="63500"/>
                  </a:lnTo>
                  <a:lnTo>
                    <a:pt x="3812451" y="63500"/>
                  </a:lnTo>
                  <a:lnTo>
                    <a:pt x="3813725" y="50800"/>
                  </a:lnTo>
                  <a:close/>
                </a:path>
                <a:path w="13808710" h="2324100">
                  <a:moveTo>
                    <a:pt x="3837270" y="50800"/>
                  </a:moveTo>
                  <a:lnTo>
                    <a:pt x="3813725" y="50800"/>
                  </a:lnTo>
                  <a:lnTo>
                    <a:pt x="3812451" y="63500"/>
                  </a:lnTo>
                  <a:lnTo>
                    <a:pt x="3831099" y="63500"/>
                  </a:lnTo>
                  <a:lnTo>
                    <a:pt x="3837270" y="50800"/>
                  </a:lnTo>
                  <a:close/>
                </a:path>
                <a:path w="13808710" h="2324100">
                  <a:moveTo>
                    <a:pt x="4272459" y="50800"/>
                  </a:moveTo>
                  <a:lnTo>
                    <a:pt x="4123755" y="50800"/>
                  </a:lnTo>
                  <a:lnTo>
                    <a:pt x="4119630" y="63500"/>
                  </a:lnTo>
                  <a:lnTo>
                    <a:pt x="4264719" y="63500"/>
                  </a:lnTo>
                  <a:lnTo>
                    <a:pt x="4271265" y="53616"/>
                  </a:lnTo>
                  <a:lnTo>
                    <a:pt x="4272459" y="50800"/>
                  </a:lnTo>
                  <a:close/>
                </a:path>
                <a:path w="13808710" h="2324100">
                  <a:moveTo>
                    <a:pt x="4271265" y="53618"/>
                  </a:moveTo>
                  <a:lnTo>
                    <a:pt x="4264719" y="63500"/>
                  </a:lnTo>
                  <a:lnTo>
                    <a:pt x="4267075" y="63500"/>
                  </a:lnTo>
                  <a:lnTo>
                    <a:pt x="4271265" y="53618"/>
                  </a:lnTo>
                  <a:close/>
                </a:path>
                <a:path w="13808710" h="2324100">
                  <a:moveTo>
                    <a:pt x="4924274" y="50800"/>
                  </a:moveTo>
                  <a:lnTo>
                    <a:pt x="4904974" y="50800"/>
                  </a:lnTo>
                  <a:lnTo>
                    <a:pt x="4914201" y="63500"/>
                  </a:lnTo>
                  <a:lnTo>
                    <a:pt x="4921348" y="63500"/>
                  </a:lnTo>
                  <a:lnTo>
                    <a:pt x="4924274" y="50800"/>
                  </a:lnTo>
                  <a:close/>
                </a:path>
                <a:path w="13808710" h="2324100">
                  <a:moveTo>
                    <a:pt x="4947011" y="50800"/>
                  </a:moveTo>
                  <a:lnTo>
                    <a:pt x="4925723" y="50800"/>
                  </a:lnTo>
                  <a:lnTo>
                    <a:pt x="4921348" y="63500"/>
                  </a:lnTo>
                  <a:lnTo>
                    <a:pt x="4947429" y="63500"/>
                  </a:lnTo>
                  <a:lnTo>
                    <a:pt x="4947011" y="50800"/>
                  </a:lnTo>
                  <a:close/>
                </a:path>
                <a:path w="13808710" h="2324100">
                  <a:moveTo>
                    <a:pt x="5550935" y="50800"/>
                  </a:moveTo>
                  <a:lnTo>
                    <a:pt x="5428471" y="50800"/>
                  </a:lnTo>
                  <a:lnTo>
                    <a:pt x="5431106" y="63500"/>
                  </a:lnTo>
                  <a:lnTo>
                    <a:pt x="5544223" y="63500"/>
                  </a:lnTo>
                  <a:lnTo>
                    <a:pt x="5550935" y="50800"/>
                  </a:lnTo>
                  <a:close/>
                </a:path>
                <a:path w="13808710" h="2324100">
                  <a:moveTo>
                    <a:pt x="5623540" y="50800"/>
                  </a:moveTo>
                  <a:lnTo>
                    <a:pt x="5561597" y="50800"/>
                  </a:lnTo>
                  <a:lnTo>
                    <a:pt x="5555137" y="63500"/>
                  </a:lnTo>
                  <a:lnTo>
                    <a:pt x="5622273" y="63500"/>
                  </a:lnTo>
                  <a:lnTo>
                    <a:pt x="5623540" y="50800"/>
                  </a:lnTo>
                  <a:close/>
                </a:path>
                <a:path w="13808710" h="2324100">
                  <a:moveTo>
                    <a:pt x="5647088" y="50800"/>
                  </a:moveTo>
                  <a:lnTo>
                    <a:pt x="5623540" y="50800"/>
                  </a:lnTo>
                  <a:lnTo>
                    <a:pt x="5622273" y="63500"/>
                  </a:lnTo>
                  <a:lnTo>
                    <a:pt x="5640919" y="63500"/>
                  </a:lnTo>
                  <a:lnTo>
                    <a:pt x="5647088" y="50800"/>
                  </a:lnTo>
                  <a:close/>
                </a:path>
                <a:path w="13808710" h="2324100">
                  <a:moveTo>
                    <a:pt x="6082279" y="50800"/>
                  </a:moveTo>
                  <a:lnTo>
                    <a:pt x="5933573" y="50800"/>
                  </a:lnTo>
                  <a:lnTo>
                    <a:pt x="5929450" y="63500"/>
                  </a:lnTo>
                  <a:lnTo>
                    <a:pt x="6074540" y="63500"/>
                  </a:lnTo>
                  <a:lnTo>
                    <a:pt x="6081085" y="53616"/>
                  </a:lnTo>
                  <a:lnTo>
                    <a:pt x="6082279" y="50800"/>
                  </a:lnTo>
                  <a:close/>
                </a:path>
                <a:path w="13808710" h="2324100">
                  <a:moveTo>
                    <a:pt x="6081085" y="53616"/>
                  </a:moveTo>
                  <a:lnTo>
                    <a:pt x="6074540" y="63500"/>
                  </a:lnTo>
                  <a:lnTo>
                    <a:pt x="6076896" y="63500"/>
                  </a:lnTo>
                  <a:lnTo>
                    <a:pt x="6081085" y="53616"/>
                  </a:lnTo>
                  <a:close/>
                </a:path>
                <a:path w="13808710" h="2324100">
                  <a:moveTo>
                    <a:pt x="6757485" y="50800"/>
                  </a:moveTo>
                  <a:lnTo>
                    <a:pt x="6635020" y="50800"/>
                  </a:lnTo>
                  <a:lnTo>
                    <a:pt x="6637656" y="63500"/>
                  </a:lnTo>
                  <a:lnTo>
                    <a:pt x="6750773" y="63500"/>
                  </a:lnTo>
                  <a:lnTo>
                    <a:pt x="6757485" y="50800"/>
                  </a:lnTo>
                  <a:close/>
                </a:path>
                <a:path w="13808710" h="2324100">
                  <a:moveTo>
                    <a:pt x="6830090" y="50800"/>
                  </a:moveTo>
                  <a:lnTo>
                    <a:pt x="6768143" y="50800"/>
                  </a:lnTo>
                  <a:lnTo>
                    <a:pt x="6761685" y="63500"/>
                  </a:lnTo>
                  <a:lnTo>
                    <a:pt x="6828813" y="63500"/>
                  </a:lnTo>
                  <a:lnTo>
                    <a:pt x="6830090" y="50800"/>
                  </a:lnTo>
                  <a:close/>
                </a:path>
                <a:path w="13808710" h="2324100">
                  <a:moveTo>
                    <a:pt x="6853636" y="50800"/>
                  </a:moveTo>
                  <a:lnTo>
                    <a:pt x="6830090" y="50800"/>
                  </a:lnTo>
                  <a:lnTo>
                    <a:pt x="6828813" y="63500"/>
                  </a:lnTo>
                  <a:lnTo>
                    <a:pt x="6847464" y="63500"/>
                  </a:lnTo>
                  <a:lnTo>
                    <a:pt x="6853636" y="50800"/>
                  </a:lnTo>
                  <a:close/>
                </a:path>
                <a:path w="13808710" h="2324100">
                  <a:moveTo>
                    <a:pt x="7288827" y="50800"/>
                  </a:moveTo>
                  <a:lnTo>
                    <a:pt x="7140122" y="50800"/>
                  </a:lnTo>
                  <a:lnTo>
                    <a:pt x="7135998" y="63500"/>
                  </a:lnTo>
                  <a:lnTo>
                    <a:pt x="7281085" y="63500"/>
                  </a:lnTo>
                  <a:lnTo>
                    <a:pt x="7287633" y="53616"/>
                  </a:lnTo>
                  <a:lnTo>
                    <a:pt x="7288827" y="50800"/>
                  </a:lnTo>
                  <a:close/>
                </a:path>
                <a:path w="13808710" h="2324100">
                  <a:moveTo>
                    <a:pt x="7287631" y="53621"/>
                  </a:moveTo>
                  <a:lnTo>
                    <a:pt x="7281085" y="63500"/>
                  </a:lnTo>
                  <a:lnTo>
                    <a:pt x="7283441" y="63500"/>
                  </a:lnTo>
                  <a:lnTo>
                    <a:pt x="7287631" y="53621"/>
                  </a:lnTo>
                  <a:close/>
                </a:path>
                <a:path w="13808710" h="2324100">
                  <a:moveTo>
                    <a:pt x="7964024" y="50800"/>
                  </a:moveTo>
                  <a:lnTo>
                    <a:pt x="7841570" y="50800"/>
                  </a:lnTo>
                  <a:lnTo>
                    <a:pt x="7844206" y="63500"/>
                  </a:lnTo>
                  <a:lnTo>
                    <a:pt x="7957312" y="63500"/>
                  </a:lnTo>
                  <a:lnTo>
                    <a:pt x="7964024" y="50800"/>
                  </a:lnTo>
                  <a:close/>
                </a:path>
                <a:path w="13808710" h="2324100">
                  <a:moveTo>
                    <a:pt x="8036640" y="50800"/>
                  </a:moveTo>
                  <a:lnTo>
                    <a:pt x="7974690" y="50800"/>
                  </a:lnTo>
                  <a:lnTo>
                    <a:pt x="7968230" y="63500"/>
                  </a:lnTo>
                  <a:lnTo>
                    <a:pt x="8035362" y="63500"/>
                  </a:lnTo>
                  <a:lnTo>
                    <a:pt x="8036640" y="50800"/>
                  </a:lnTo>
                  <a:close/>
                </a:path>
                <a:path w="13808710" h="2324100">
                  <a:moveTo>
                    <a:pt x="8060186" y="50800"/>
                  </a:moveTo>
                  <a:lnTo>
                    <a:pt x="8036640" y="50800"/>
                  </a:lnTo>
                  <a:lnTo>
                    <a:pt x="8035362" y="63500"/>
                  </a:lnTo>
                  <a:lnTo>
                    <a:pt x="8054013" y="63500"/>
                  </a:lnTo>
                  <a:lnTo>
                    <a:pt x="8060186" y="50800"/>
                  </a:lnTo>
                  <a:close/>
                </a:path>
                <a:path w="13808710" h="2324100">
                  <a:moveTo>
                    <a:pt x="8495368" y="50800"/>
                  </a:moveTo>
                  <a:lnTo>
                    <a:pt x="8346672" y="50800"/>
                  </a:lnTo>
                  <a:lnTo>
                    <a:pt x="8342543" y="63500"/>
                  </a:lnTo>
                  <a:lnTo>
                    <a:pt x="8487629" y="63500"/>
                  </a:lnTo>
                  <a:lnTo>
                    <a:pt x="8494174" y="53616"/>
                  </a:lnTo>
                  <a:lnTo>
                    <a:pt x="8495368" y="50800"/>
                  </a:lnTo>
                  <a:close/>
                </a:path>
                <a:path w="13808710" h="2324100">
                  <a:moveTo>
                    <a:pt x="8494174" y="53616"/>
                  </a:moveTo>
                  <a:lnTo>
                    <a:pt x="8487629" y="63500"/>
                  </a:lnTo>
                  <a:lnTo>
                    <a:pt x="8489984" y="63500"/>
                  </a:lnTo>
                  <a:lnTo>
                    <a:pt x="8494174" y="53616"/>
                  </a:lnTo>
                  <a:close/>
                </a:path>
                <a:path w="13808710" h="2324100">
                  <a:moveTo>
                    <a:pt x="9029719" y="50800"/>
                  </a:moveTo>
                  <a:lnTo>
                    <a:pt x="8897818" y="50800"/>
                  </a:lnTo>
                  <a:lnTo>
                    <a:pt x="8888641" y="63500"/>
                  </a:lnTo>
                  <a:lnTo>
                    <a:pt x="9026200" y="63500"/>
                  </a:lnTo>
                  <a:lnTo>
                    <a:pt x="9029719" y="50800"/>
                  </a:lnTo>
                  <a:close/>
                </a:path>
                <a:path w="13808710" h="2324100">
                  <a:moveTo>
                    <a:pt x="9147192" y="50800"/>
                  </a:moveTo>
                  <a:lnTo>
                    <a:pt x="9127882" y="50800"/>
                  </a:lnTo>
                  <a:lnTo>
                    <a:pt x="9137109" y="63500"/>
                  </a:lnTo>
                  <a:lnTo>
                    <a:pt x="9144265" y="63500"/>
                  </a:lnTo>
                  <a:lnTo>
                    <a:pt x="9147192" y="50800"/>
                  </a:lnTo>
                  <a:close/>
                </a:path>
                <a:path w="13808710" h="2324100">
                  <a:moveTo>
                    <a:pt x="9169930" y="50800"/>
                  </a:moveTo>
                  <a:lnTo>
                    <a:pt x="9148637" y="50800"/>
                  </a:lnTo>
                  <a:lnTo>
                    <a:pt x="9144265" y="63500"/>
                  </a:lnTo>
                  <a:lnTo>
                    <a:pt x="9170348" y="63500"/>
                  </a:lnTo>
                  <a:lnTo>
                    <a:pt x="9169930" y="50800"/>
                  </a:lnTo>
                  <a:close/>
                </a:path>
                <a:path w="13808710" h="2324100">
                  <a:moveTo>
                    <a:pt x="9773843" y="50800"/>
                  </a:moveTo>
                  <a:lnTo>
                    <a:pt x="9651389" y="50800"/>
                  </a:lnTo>
                  <a:lnTo>
                    <a:pt x="9654025" y="63500"/>
                  </a:lnTo>
                  <a:lnTo>
                    <a:pt x="9767131" y="63500"/>
                  </a:lnTo>
                  <a:lnTo>
                    <a:pt x="9773843" y="50800"/>
                  </a:lnTo>
                  <a:close/>
                </a:path>
                <a:path w="13808710" h="2324100">
                  <a:moveTo>
                    <a:pt x="9846459" y="50800"/>
                  </a:moveTo>
                  <a:lnTo>
                    <a:pt x="9784509" y="50800"/>
                  </a:lnTo>
                  <a:lnTo>
                    <a:pt x="9778049" y="63500"/>
                  </a:lnTo>
                  <a:lnTo>
                    <a:pt x="9845181" y="63500"/>
                  </a:lnTo>
                  <a:lnTo>
                    <a:pt x="9846459" y="50800"/>
                  </a:lnTo>
                  <a:close/>
                </a:path>
                <a:path w="13808710" h="2324100">
                  <a:moveTo>
                    <a:pt x="9870005" y="50800"/>
                  </a:moveTo>
                  <a:lnTo>
                    <a:pt x="9846459" y="50800"/>
                  </a:lnTo>
                  <a:lnTo>
                    <a:pt x="9845181" y="63500"/>
                  </a:lnTo>
                  <a:lnTo>
                    <a:pt x="9863833" y="63500"/>
                  </a:lnTo>
                  <a:lnTo>
                    <a:pt x="9870005" y="50800"/>
                  </a:lnTo>
                  <a:close/>
                </a:path>
                <a:path w="13808710" h="2324100">
                  <a:moveTo>
                    <a:pt x="10305192" y="50800"/>
                  </a:moveTo>
                  <a:lnTo>
                    <a:pt x="10156491" y="50800"/>
                  </a:lnTo>
                  <a:lnTo>
                    <a:pt x="10152366" y="63500"/>
                  </a:lnTo>
                  <a:lnTo>
                    <a:pt x="10297452" y="63500"/>
                  </a:lnTo>
                  <a:lnTo>
                    <a:pt x="10303997" y="53616"/>
                  </a:lnTo>
                  <a:lnTo>
                    <a:pt x="10305192" y="50800"/>
                  </a:lnTo>
                  <a:close/>
                </a:path>
                <a:path w="13808710" h="2324100">
                  <a:moveTo>
                    <a:pt x="10303988" y="53637"/>
                  </a:moveTo>
                  <a:lnTo>
                    <a:pt x="10297452" y="63500"/>
                  </a:lnTo>
                  <a:lnTo>
                    <a:pt x="10299806" y="63500"/>
                  </a:lnTo>
                  <a:lnTo>
                    <a:pt x="10303988" y="53637"/>
                  </a:lnTo>
                  <a:close/>
                </a:path>
                <a:path w="13808710" h="2324100">
                  <a:moveTo>
                    <a:pt x="10980393" y="50800"/>
                  </a:moveTo>
                  <a:lnTo>
                    <a:pt x="10857928" y="50800"/>
                  </a:lnTo>
                  <a:lnTo>
                    <a:pt x="10860564" y="63500"/>
                  </a:lnTo>
                  <a:lnTo>
                    <a:pt x="10973681" y="63500"/>
                  </a:lnTo>
                  <a:lnTo>
                    <a:pt x="10980393" y="50800"/>
                  </a:lnTo>
                  <a:close/>
                </a:path>
                <a:path w="13808710" h="2324100">
                  <a:moveTo>
                    <a:pt x="11053009" y="50800"/>
                  </a:moveTo>
                  <a:lnTo>
                    <a:pt x="10991055" y="50800"/>
                  </a:lnTo>
                  <a:lnTo>
                    <a:pt x="10984594" y="63500"/>
                  </a:lnTo>
                  <a:lnTo>
                    <a:pt x="11051731" y="63500"/>
                  </a:lnTo>
                  <a:lnTo>
                    <a:pt x="11053009" y="50800"/>
                  </a:lnTo>
                  <a:close/>
                </a:path>
                <a:path w="13808710" h="2324100">
                  <a:moveTo>
                    <a:pt x="11076550" y="50800"/>
                  </a:moveTo>
                  <a:lnTo>
                    <a:pt x="11053009" y="50800"/>
                  </a:lnTo>
                  <a:lnTo>
                    <a:pt x="11051731" y="63500"/>
                  </a:lnTo>
                  <a:lnTo>
                    <a:pt x="11070381" y="63500"/>
                  </a:lnTo>
                  <a:lnTo>
                    <a:pt x="11076550" y="50800"/>
                  </a:lnTo>
                  <a:close/>
                </a:path>
                <a:path w="13808710" h="2324100">
                  <a:moveTo>
                    <a:pt x="11442819" y="50800"/>
                  </a:moveTo>
                  <a:lnTo>
                    <a:pt x="11310906" y="50800"/>
                  </a:lnTo>
                  <a:lnTo>
                    <a:pt x="11301734" y="63500"/>
                  </a:lnTo>
                  <a:lnTo>
                    <a:pt x="11439294" y="63500"/>
                  </a:lnTo>
                  <a:lnTo>
                    <a:pt x="11442819" y="50800"/>
                  </a:lnTo>
                  <a:close/>
                </a:path>
                <a:path w="13808710" h="2324100">
                  <a:moveTo>
                    <a:pt x="11560281" y="50800"/>
                  </a:moveTo>
                  <a:lnTo>
                    <a:pt x="11540976" y="50800"/>
                  </a:lnTo>
                  <a:lnTo>
                    <a:pt x="11550198" y="63500"/>
                  </a:lnTo>
                  <a:lnTo>
                    <a:pt x="11557354" y="63500"/>
                  </a:lnTo>
                  <a:lnTo>
                    <a:pt x="11560281" y="50800"/>
                  </a:lnTo>
                  <a:close/>
                </a:path>
                <a:path w="13808710" h="2324100">
                  <a:moveTo>
                    <a:pt x="11583019" y="50800"/>
                  </a:moveTo>
                  <a:lnTo>
                    <a:pt x="11561726" y="50800"/>
                  </a:lnTo>
                  <a:lnTo>
                    <a:pt x="11557354" y="63500"/>
                  </a:lnTo>
                  <a:lnTo>
                    <a:pt x="11583436" y="63500"/>
                  </a:lnTo>
                  <a:lnTo>
                    <a:pt x="11583019" y="50800"/>
                  </a:lnTo>
                  <a:close/>
                </a:path>
                <a:path w="13808710" h="2324100">
                  <a:moveTo>
                    <a:pt x="12186943" y="50800"/>
                  </a:moveTo>
                  <a:lnTo>
                    <a:pt x="12064478" y="50800"/>
                  </a:lnTo>
                  <a:lnTo>
                    <a:pt x="12067114" y="63500"/>
                  </a:lnTo>
                  <a:lnTo>
                    <a:pt x="12180231" y="63500"/>
                  </a:lnTo>
                  <a:lnTo>
                    <a:pt x="12186943" y="50800"/>
                  </a:lnTo>
                  <a:close/>
                </a:path>
                <a:path w="13808710" h="2324100">
                  <a:moveTo>
                    <a:pt x="12259548" y="50800"/>
                  </a:moveTo>
                  <a:lnTo>
                    <a:pt x="12197605" y="50800"/>
                  </a:lnTo>
                  <a:lnTo>
                    <a:pt x="12191144" y="63500"/>
                  </a:lnTo>
                  <a:lnTo>
                    <a:pt x="12258281" y="63500"/>
                  </a:lnTo>
                  <a:lnTo>
                    <a:pt x="12259548" y="50800"/>
                  </a:lnTo>
                  <a:close/>
                </a:path>
                <a:path w="13808710" h="2324100">
                  <a:moveTo>
                    <a:pt x="12283095" y="50800"/>
                  </a:moveTo>
                  <a:lnTo>
                    <a:pt x="12259548" y="50800"/>
                  </a:lnTo>
                  <a:lnTo>
                    <a:pt x="12258281" y="63500"/>
                  </a:lnTo>
                  <a:lnTo>
                    <a:pt x="12276925" y="63500"/>
                  </a:lnTo>
                  <a:lnTo>
                    <a:pt x="12283095" y="50800"/>
                  </a:lnTo>
                  <a:close/>
                </a:path>
                <a:path w="13808710" h="2324100">
                  <a:moveTo>
                    <a:pt x="12649368" y="50800"/>
                  </a:moveTo>
                  <a:lnTo>
                    <a:pt x="12517456" y="50800"/>
                  </a:lnTo>
                  <a:lnTo>
                    <a:pt x="12508284" y="63500"/>
                  </a:lnTo>
                  <a:lnTo>
                    <a:pt x="12645843" y="63500"/>
                  </a:lnTo>
                  <a:lnTo>
                    <a:pt x="12649368" y="50800"/>
                  </a:lnTo>
                  <a:close/>
                </a:path>
                <a:path w="13808710" h="2324100">
                  <a:moveTo>
                    <a:pt x="12766831" y="50800"/>
                  </a:moveTo>
                  <a:lnTo>
                    <a:pt x="12747521" y="50800"/>
                  </a:lnTo>
                  <a:lnTo>
                    <a:pt x="12756747" y="63500"/>
                  </a:lnTo>
                  <a:lnTo>
                    <a:pt x="12763903" y="63500"/>
                  </a:lnTo>
                  <a:lnTo>
                    <a:pt x="12766831" y="50800"/>
                  </a:lnTo>
                  <a:close/>
                </a:path>
                <a:path w="13808710" h="2324100">
                  <a:moveTo>
                    <a:pt x="12789568" y="50800"/>
                  </a:moveTo>
                  <a:lnTo>
                    <a:pt x="12768276" y="50800"/>
                  </a:lnTo>
                  <a:lnTo>
                    <a:pt x="12763903" y="63500"/>
                  </a:lnTo>
                  <a:lnTo>
                    <a:pt x="12789986" y="63500"/>
                  </a:lnTo>
                  <a:lnTo>
                    <a:pt x="12789568" y="50800"/>
                  </a:lnTo>
                  <a:close/>
                </a:path>
                <a:path w="13808710" h="2324100">
                  <a:moveTo>
                    <a:pt x="13363047" y="50800"/>
                  </a:moveTo>
                  <a:lnTo>
                    <a:pt x="13331064" y="50800"/>
                  </a:lnTo>
                  <a:lnTo>
                    <a:pt x="13334232" y="63500"/>
                  </a:lnTo>
                  <a:lnTo>
                    <a:pt x="13361297" y="63500"/>
                  </a:lnTo>
                  <a:lnTo>
                    <a:pt x="13363047" y="50800"/>
                  </a:lnTo>
                  <a:close/>
                </a:path>
                <a:path w="13808710" h="2324100">
                  <a:moveTo>
                    <a:pt x="13391326" y="38100"/>
                  </a:moveTo>
                  <a:lnTo>
                    <a:pt x="13380881" y="38100"/>
                  </a:lnTo>
                  <a:lnTo>
                    <a:pt x="13378803" y="50800"/>
                  </a:lnTo>
                  <a:lnTo>
                    <a:pt x="13380634" y="63500"/>
                  </a:lnTo>
                  <a:lnTo>
                    <a:pt x="13436186" y="63500"/>
                  </a:lnTo>
                  <a:lnTo>
                    <a:pt x="13429033" y="50800"/>
                  </a:lnTo>
                  <a:lnTo>
                    <a:pt x="13392812" y="50800"/>
                  </a:lnTo>
                  <a:lnTo>
                    <a:pt x="13397803" y="41635"/>
                  </a:lnTo>
                  <a:lnTo>
                    <a:pt x="13391326" y="38100"/>
                  </a:lnTo>
                  <a:close/>
                </a:path>
                <a:path w="13808710" h="2324100">
                  <a:moveTo>
                    <a:pt x="13461164" y="50800"/>
                  </a:moveTo>
                  <a:lnTo>
                    <a:pt x="13437349" y="50800"/>
                  </a:lnTo>
                  <a:lnTo>
                    <a:pt x="13441669" y="63500"/>
                  </a:lnTo>
                  <a:lnTo>
                    <a:pt x="13470944" y="63500"/>
                  </a:lnTo>
                  <a:lnTo>
                    <a:pt x="13461164" y="50800"/>
                  </a:lnTo>
                  <a:close/>
                </a:path>
                <a:path w="13808710" h="2324100">
                  <a:moveTo>
                    <a:pt x="2185506" y="34526"/>
                  </a:moveTo>
                  <a:lnTo>
                    <a:pt x="2182037" y="38100"/>
                  </a:lnTo>
                  <a:lnTo>
                    <a:pt x="2177903" y="50800"/>
                  </a:lnTo>
                  <a:lnTo>
                    <a:pt x="2179141" y="61684"/>
                  </a:lnTo>
                  <a:lnTo>
                    <a:pt x="2187962" y="50800"/>
                  </a:lnTo>
                  <a:lnTo>
                    <a:pt x="2188009" y="38100"/>
                  </a:lnTo>
                  <a:lnTo>
                    <a:pt x="2185506" y="34526"/>
                  </a:lnTo>
                  <a:close/>
                </a:path>
                <a:path w="13808710" h="2324100">
                  <a:moveTo>
                    <a:pt x="3392053" y="34526"/>
                  </a:moveTo>
                  <a:lnTo>
                    <a:pt x="3388583" y="38100"/>
                  </a:lnTo>
                  <a:lnTo>
                    <a:pt x="3384449" y="50800"/>
                  </a:lnTo>
                  <a:lnTo>
                    <a:pt x="3385688" y="61684"/>
                  </a:lnTo>
                  <a:lnTo>
                    <a:pt x="3394509" y="50800"/>
                  </a:lnTo>
                  <a:lnTo>
                    <a:pt x="3394555" y="38100"/>
                  </a:lnTo>
                  <a:lnTo>
                    <a:pt x="3392053" y="34526"/>
                  </a:lnTo>
                  <a:close/>
                </a:path>
                <a:path w="13808710" h="2324100">
                  <a:moveTo>
                    <a:pt x="10631330" y="34528"/>
                  </a:moveTo>
                  <a:lnTo>
                    <a:pt x="10627863" y="38100"/>
                  </a:lnTo>
                  <a:lnTo>
                    <a:pt x="10623734" y="50800"/>
                  </a:lnTo>
                  <a:lnTo>
                    <a:pt x="10624968" y="61683"/>
                  </a:lnTo>
                  <a:lnTo>
                    <a:pt x="10633787" y="50800"/>
                  </a:lnTo>
                  <a:lnTo>
                    <a:pt x="10633831" y="38100"/>
                  </a:lnTo>
                  <a:lnTo>
                    <a:pt x="10631330" y="34528"/>
                  </a:lnTo>
                  <a:close/>
                </a:path>
                <a:path w="13808710" h="2324100">
                  <a:moveTo>
                    <a:pt x="6408419" y="34525"/>
                  </a:moveTo>
                  <a:lnTo>
                    <a:pt x="6404949" y="38100"/>
                  </a:lnTo>
                  <a:lnTo>
                    <a:pt x="6400815" y="50800"/>
                  </a:lnTo>
                  <a:lnTo>
                    <a:pt x="6402054" y="61681"/>
                  </a:lnTo>
                  <a:lnTo>
                    <a:pt x="6410874" y="50800"/>
                  </a:lnTo>
                  <a:lnTo>
                    <a:pt x="6410922" y="38100"/>
                  </a:lnTo>
                  <a:lnTo>
                    <a:pt x="6408419" y="34525"/>
                  </a:lnTo>
                  <a:close/>
                </a:path>
                <a:path w="13808710" h="2324100">
                  <a:moveTo>
                    <a:pt x="7614968" y="34525"/>
                  </a:moveTo>
                  <a:lnTo>
                    <a:pt x="7611499" y="38100"/>
                  </a:lnTo>
                  <a:lnTo>
                    <a:pt x="7607365" y="50800"/>
                  </a:lnTo>
                  <a:lnTo>
                    <a:pt x="7608603" y="61681"/>
                  </a:lnTo>
                  <a:lnTo>
                    <a:pt x="7617423" y="50800"/>
                  </a:lnTo>
                  <a:lnTo>
                    <a:pt x="7617471" y="38100"/>
                  </a:lnTo>
                  <a:lnTo>
                    <a:pt x="7614968" y="34525"/>
                  </a:lnTo>
                  <a:close/>
                </a:path>
                <a:path w="13808710" h="2324100">
                  <a:moveTo>
                    <a:pt x="11226461" y="25721"/>
                  </a:moveTo>
                  <a:lnTo>
                    <a:pt x="11224279" y="38100"/>
                  </a:lnTo>
                  <a:lnTo>
                    <a:pt x="11228658" y="38100"/>
                  </a:lnTo>
                  <a:lnTo>
                    <a:pt x="11229055" y="50800"/>
                  </a:lnTo>
                  <a:lnTo>
                    <a:pt x="11231542" y="60359"/>
                  </a:lnTo>
                  <a:lnTo>
                    <a:pt x="11232995" y="50800"/>
                  </a:lnTo>
                  <a:lnTo>
                    <a:pt x="11232197" y="38100"/>
                  </a:lnTo>
                  <a:lnTo>
                    <a:pt x="11226461" y="25721"/>
                  </a:lnTo>
                  <a:close/>
                </a:path>
                <a:path w="13808710" h="2324100">
                  <a:moveTo>
                    <a:pt x="12433010" y="25724"/>
                  </a:moveTo>
                  <a:lnTo>
                    <a:pt x="12430829" y="38100"/>
                  </a:lnTo>
                  <a:lnTo>
                    <a:pt x="12435207" y="38100"/>
                  </a:lnTo>
                  <a:lnTo>
                    <a:pt x="12435604" y="50800"/>
                  </a:lnTo>
                  <a:lnTo>
                    <a:pt x="12438090" y="60357"/>
                  </a:lnTo>
                  <a:lnTo>
                    <a:pt x="12439541" y="50800"/>
                  </a:lnTo>
                  <a:lnTo>
                    <a:pt x="12438742" y="38100"/>
                  </a:lnTo>
                  <a:lnTo>
                    <a:pt x="12433010" y="25724"/>
                  </a:lnTo>
                  <a:close/>
                </a:path>
                <a:path w="13808710" h="2324100">
                  <a:moveTo>
                    <a:pt x="8811406" y="12700"/>
                  </a:moveTo>
                  <a:lnTo>
                    <a:pt x="8795928" y="12700"/>
                  </a:lnTo>
                  <a:lnTo>
                    <a:pt x="8777532" y="25400"/>
                  </a:lnTo>
                  <a:lnTo>
                    <a:pt x="8813429" y="25400"/>
                  </a:lnTo>
                  <a:lnTo>
                    <a:pt x="8811190" y="38100"/>
                  </a:lnTo>
                  <a:lnTo>
                    <a:pt x="8815569" y="38100"/>
                  </a:lnTo>
                  <a:lnTo>
                    <a:pt x="8815966" y="50800"/>
                  </a:lnTo>
                  <a:lnTo>
                    <a:pt x="8817910" y="58275"/>
                  </a:lnTo>
                  <a:lnTo>
                    <a:pt x="8823968" y="50800"/>
                  </a:lnTo>
                  <a:lnTo>
                    <a:pt x="8824012" y="38100"/>
                  </a:lnTo>
                  <a:lnTo>
                    <a:pt x="8815119" y="25400"/>
                  </a:lnTo>
                  <a:lnTo>
                    <a:pt x="8811406" y="12700"/>
                  </a:lnTo>
                  <a:close/>
                </a:path>
                <a:path w="13808710" h="2324100">
                  <a:moveTo>
                    <a:pt x="4588494" y="12700"/>
                  </a:moveTo>
                  <a:lnTo>
                    <a:pt x="4573014" y="12700"/>
                  </a:lnTo>
                  <a:lnTo>
                    <a:pt x="4554618" y="25400"/>
                  </a:lnTo>
                  <a:lnTo>
                    <a:pt x="4590514" y="25400"/>
                  </a:lnTo>
                  <a:lnTo>
                    <a:pt x="4588276" y="38100"/>
                  </a:lnTo>
                  <a:lnTo>
                    <a:pt x="4592657" y="38100"/>
                  </a:lnTo>
                  <a:lnTo>
                    <a:pt x="4593052" y="50800"/>
                  </a:lnTo>
                  <a:lnTo>
                    <a:pt x="4594997" y="58275"/>
                  </a:lnTo>
                  <a:lnTo>
                    <a:pt x="4601056" y="50800"/>
                  </a:lnTo>
                  <a:lnTo>
                    <a:pt x="4601102" y="38100"/>
                  </a:lnTo>
                  <a:lnTo>
                    <a:pt x="4592208" y="25400"/>
                  </a:lnTo>
                  <a:lnTo>
                    <a:pt x="4588494" y="12700"/>
                  </a:lnTo>
                  <a:close/>
                </a:path>
                <a:path w="13808710" h="2324100">
                  <a:moveTo>
                    <a:pt x="364442" y="38100"/>
                  </a:moveTo>
                  <a:lnTo>
                    <a:pt x="359656" y="38100"/>
                  </a:lnTo>
                  <a:lnTo>
                    <a:pt x="360277" y="50800"/>
                  </a:lnTo>
                  <a:lnTo>
                    <a:pt x="364442" y="38100"/>
                  </a:lnTo>
                  <a:close/>
                </a:path>
                <a:path w="13808710" h="2324100">
                  <a:moveTo>
                    <a:pt x="393732" y="38100"/>
                  </a:moveTo>
                  <a:lnTo>
                    <a:pt x="374057" y="38100"/>
                  </a:lnTo>
                  <a:lnTo>
                    <a:pt x="366810" y="50800"/>
                  </a:lnTo>
                  <a:lnTo>
                    <a:pt x="402294" y="50800"/>
                  </a:lnTo>
                  <a:lnTo>
                    <a:pt x="393732" y="38100"/>
                  </a:lnTo>
                  <a:close/>
                </a:path>
                <a:path w="13808710" h="2324100">
                  <a:moveTo>
                    <a:pt x="505368" y="12700"/>
                  </a:moveTo>
                  <a:lnTo>
                    <a:pt x="490750" y="25400"/>
                  </a:lnTo>
                  <a:lnTo>
                    <a:pt x="489856" y="38100"/>
                  </a:lnTo>
                  <a:lnTo>
                    <a:pt x="412697" y="38100"/>
                  </a:lnTo>
                  <a:lnTo>
                    <a:pt x="402294" y="50800"/>
                  </a:lnTo>
                  <a:lnTo>
                    <a:pt x="638402" y="50800"/>
                  </a:lnTo>
                  <a:lnTo>
                    <a:pt x="641210" y="38100"/>
                  </a:lnTo>
                  <a:lnTo>
                    <a:pt x="648051" y="25400"/>
                  </a:lnTo>
                  <a:lnTo>
                    <a:pt x="515145" y="25400"/>
                  </a:lnTo>
                  <a:lnTo>
                    <a:pt x="505368" y="12700"/>
                  </a:lnTo>
                  <a:close/>
                </a:path>
                <a:path w="13808710" h="2324100">
                  <a:moveTo>
                    <a:pt x="652322" y="22368"/>
                  </a:moveTo>
                  <a:lnTo>
                    <a:pt x="653004" y="25400"/>
                  </a:lnTo>
                  <a:lnTo>
                    <a:pt x="648051" y="25400"/>
                  </a:lnTo>
                  <a:lnTo>
                    <a:pt x="641210" y="38100"/>
                  </a:lnTo>
                  <a:lnTo>
                    <a:pt x="638402" y="50800"/>
                  </a:lnTo>
                  <a:lnTo>
                    <a:pt x="642544" y="50800"/>
                  </a:lnTo>
                  <a:lnTo>
                    <a:pt x="643085" y="38100"/>
                  </a:lnTo>
                  <a:lnTo>
                    <a:pt x="648023" y="38100"/>
                  </a:lnTo>
                  <a:lnTo>
                    <a:pt x="653378" y="25400"/>
                  </a:lnTo>
                  <a:lnTo>
                    <a:pt x="652322" y="22368"/>
                  </a:lnTo>
                  <a:close/>
                </a:path>
                <a:path w="13808710" h="2324100">
                  <a:moveTo>
                    <a:pt x="913303" y="38100"/>
                  </a:moveTo>
                  <a:lnTo>
                    <a:pt x="850558" y="38100"/>
                  </a:lnTo>
                  <a:lnTo>
                    <a:pt x="845371" y="50800"/>
                  </a:lnTo>
                  <a:lnTo>
                    <a:pt x="914438" y="50800"/>
                  </a:lnTo>
                  <a:lnTo>
                    <a:pt x="913303" y="38100"/>
                  </a:lnTo>
                  <a:close/>
                </a:path>
                <a:path w="13808710" h="2324100">
                  <a:moveTo>
                    <a:pt x="973017" y="38100"/>
                  </a:moveTo>
                  <a:lnTo>
                    <a:pt x="919896" y="38100"/>
                  </a:lnTo>
                  <a:lnTo>
                    <a:pt x="920599" y="50800"/>
                  </a:lnTo>
                  <a:lnTo>
                    <a:pt x="973413" y="50800"/>
                  </a:lnTo>
                  <a:lnTo>
                    <a:pt x="973017" y="38100"/>
                  </a:lnTo>
                  <a:close/>
                </a:path>
                <a:path w="13808710" h="2324100">
                  <a:moveTo>
                    <a:pt x="1111307" y="38100"/>
                  </a:moveTo>
                  <a:lnTo>
                    <a:pt x="980999" y="38100"/>
                  </a:lnTo>
                  <a:lnTo>
                    <a:pt x="984424" y="50800"/>
                  </a:lnTo>
                  <a:lnTo>
                    <a:pt x="1087043" y="50800"/>
                  </a:lnTo>
                  <a:lnTo>
                    <a:pt x="1111307" y="38100"/>
                  </a:lnTo>
                  <a:close/>
                </a:path>
                <a:path w="13808710" h="2324100">
                  <a:moveTo>
                    <a:pt x="2467174" y="38100"/>
                  </a:moveTo>
                  <a:lnTo>
                    <a:pt x="2430134" y="38100"/>
                  </a:lnTo>
                  <a:lnTo>
                    <a:pt x="2434277" y="50800"/>
                  </a:lnTo>
                  <a:lnTo>
                    <a:pt x="2473451" y="50800"/>
                  </a:lnTo>
                  <a:lnTo>
                    <a:pt x="2467174" y="38100"/>
                  </a:lnTo>
                  <a:close/>
                </a:path>
                <a:path w="13808710" h="2324100">
                  <a:moveTo>
                    <a:pt x="3673720" y="38100"/>
                  </a:moveTo>
                  <a:lnTo>
                    <a:pt x="3636681" y="38100"/>
                  </a:lnTo>
                  <a:lnTo>
                    <a:pt x="3640823" y="50800"/>
                  </a:lnTo>
                  <a:lnTo>
                    <a:pt x="3679998" y="50800"/>
                  </a:lnTo>
                  <a:lnTo>
                    <a:pt x="3673720" y="38100"/>
                  </a:lnTo>
                  <a:close/>
                </a:path>
                <a:path w="13808710" h="2324100">
                  <a:moveTo>
                    <a:pt x="5483537" y="38100"/>
                  </a:moveTo>
                  <a:lnTo>
                    <a:pt x="5446504" y="38100"/>
                  </a:lnTo>
                  <a:lnTo>
                    <a:pt x="5450646" y="50800"/>
                  </a:lnTo>
                  <a:lnTo>
                    <a:pt x="5489814" y="50800"/>
                  </a:lnTo>
                  <a:lnTo>
                    <a:pt x="5483537" y="38100"/>
                  </a:lnTo>
                  <a:close/>
                </a:path>
                <a:path w="13808710" h="2324100">
                  <a:moveTo>
                    <a:pt x="6690086" y="38100"/>
                  </a:moveTo>
                  <a:lnTo>
                    <a:pt x="6653043" y="38100"/>
                  </a:lnTo>
                  <a:lnTo>
                    <a:pt x="6657186" y="50800"/>
                  </a:lnTo>
                  <a:lnTo>
                    <a:pt x="6696364" y="50800"/>
                  </a:lnTo>
                  <a:lnTo>
                    <a:pt x="6690086" y="38100"/>
                  </a:lnTo>
                  <a:close/>
                </a:path>
                <a:path w="13808710" h="2324100">
                  <a:moveTo>
                    <a:pt x="7896635" y="38100"/>
                  </a:moveTo>
                  <a:lnTo>
                    <a:pt x="7859593" y="38100"/>
                  </a:lnTo>
                  <a:lnTo>
                    <a:pt x="7863735" y="50800"/>
                  </a:lnTo>
                  <a:lnTo>
                    <a:pt x="7902914" y="50800"/>
                  </a:lnTo>
                  <a:lnTo>
                    <a:pt x="7896635" y="38100"/>
                  </a:lnTo>
                  <a:close/>
                </a:path>
                <a:path w="13808710" h="2324100">
                  <a:moveTo>
                    <a:pt x="9706454" y="38100"/>
                  </a:moveTo>
                  <a:lnTo>
                    <a:pt x="9669412" y="38100"/>
                  </a:lnTo>
                  <a:lnTo>
                    <a:pt x="9673554" y="50800"/>
                  </a:lnTo>
                  <a:lnTo>
                    <a:pt x="9712733" y="50800"/>
                  </a:lnTo>
                  <a:lnTo>
                    <a:pt x="9706454" y="38100"/>
                  </a:lnTo>
                  <a:close/>
                </a:path>
                <a:path w="13808710" h="2324100">
                  <a:moveTo>
                    <a:pt x="10912998" y="38100"/>
                  </a:moveTo>
                  <a:lnTo>
                    <a:pt x="10875962" y="38100"/>
                  </a:lnTo>
                  <a:lnTo>
                    <a:pt x="10880104" y="50800"/>
                  </a:lnTo>
                  <a:lnTo>
                    <a:pt x="10919274" y="50800"/>
                  </a:lnTo>
                  <a:lnTo>
                    <a:pt x="10912998" y="38100"/>
                  </a:lnTo>
                  <a:close/>
                </a:path>
                <a:path w="13808710" h="2324100">
                  <a:moveTo>
                    <a:pt x="12119544" y="38100"/>
                  </a:moveTo>
                  <a:lnTo>
                    <a:pt x="12082507" y="38100"/>
                  </a:lnTo>
                  <a:lnTo>
                    <a:pt x="12086649" y="50800"/>
                  </a:lnTo>
                  <a:lnTo>
                    <a:pt x="12125822" y="50800"/>
                  </a:lnTo>
                  <a:lnTo>
                    <a:pt x="12119544" y="38100"/>
                  </a:lnTo>
                  <a:close/>
                </a:path>
                <a:path w="13808710" h="2324100">
                  <a:moveTo>
                    <a:pt x="13107379" y="12700"/>
                  </a:moveTo>
                  <a:lnTo>
                    <a:pt x="13085078" y="25400"/>
                  </a:lnTo>
                  <a:lnTo>
                    <a:pt x="13070742" y="36660"/>
                  </a:lnTo>
                  <a:lnTo>
                    <a:pt x="13070180" y="38100"/>
                  </a:lnTo>
                  <a:lnTo>
                    <a:pt x="13064708" y="50800"/>
                  </a:lnTo>
                  <a:lnTo>
                    <a:pt x="13375731" y="50800"/>
                  </a:lnTo>
                  <a:lnTo>
                    <a:pt x="13371994" y="38100"/>
                  </a:lnTo>
                  <a:lnTo>
                    <a:pt x="13178190" y="38100"/>
                  </a:lnTo>
                  <a:lnTo>
                    <a:pt x="13155178" y="25400"/>
                  </a:lnTo>
                  <a:lnTo>
                    <a:pt x="13131301" y="25400"/>
                  </a:lnTo>
                  <a:lnTo>
                    <a:pt x="13107379" y="12700"/>
                  </a:lnTo>
                  <a:close/>
                </a:path>
                <a:path w="13808710" h="2324100">
                  <a:moveTo>
                    <a:pt x="13399041" y="42311"/>
                  </a:moveTo>
                  <a:lnTo>
                    <a:pt x="13396861" y="50800"/>
                  </a:lnTo>
                  <a:lnTo>
                    <a:pt x="13414591" y="50800"/>
                  </a:lnTo>
                  <a:lnTo>
                    <a:pt x="13399041" y="42311"/>
                  </a:lnTo>
                  <a:close/>
                </a:path>
                <a:path w="13808710" h="2324100">
                  <a:moveTo>
                    <a:pt x="13400123" y="38100"/>
                  </a:moveTo>
                  <a:lnTo>
                    <a:pt x="13399729" y="38100"/>
                  </a:lnTo>
                  <a:lnTo>
                    <a:pt x="13397803" y="41635"/>
                  </a:lnTo>
                  <a:lnTo>
                    <a:pt x="13399041" y="42311"/>
                  </a:lnTo>
                  <a:lnTo>
                    <a:pt x="13400123" y="38100"/>
                  </a:lnTo>
                  <a:close/>
                </a:path>
                <a:path w="13808710" h="2324100">
                  <a:moveTo>
                    <a:pt x="467899" y="25400"/>
                  </a:moveTo>
                  <a:lnTo>
                    <a:pt x="458652" y="25400"/>
                  </a:lnTo>
                  <a:lnTo>
                    <a:pt x="439186" y="38100"/>
                  </a:lnTo>
                  <a:lnTo>
                    <a:pt x="480270" y="38100"/>
                  </a:lnTo>
                  <a:lnTo>
                    <a:pt x="467899" y="25400"/>
                  </a:lnTo>
                  <a:close/>
                </a:path>
                <a:path w="13808710" h="2324100">
                  <a:moveTo>
                    <a:pt x="970875" y="25400"/>
                  </a:moveTo>
                  <a:lnTo>
                    <a:pt x="848765" y="25400"/>
                  </a:lnTo>
                  <a:lnTo>
                    <a:pt x="848767" y="38100"/>
                  </a:lnTo>
                  <a:lnTo>
                    <a:pt x="968636" y="38100"/>
                  </a:lnTo>
                  <a:lnTo>
                    <a:pt x="970875" y="25400"/>
                  </a:lnTo>
                  <a:close/>
                </a:path>
                <a:path w="13808710" h="2324100">
                  <a:moveTo>
                    <a:pt x="986671" y="12700"/>
                  </a:moveTo>
                  <a:lnTo>
                    <a:pt x="942100" y="12700"/>
                  </a:lnTo>
                  <a:lnTo>
                    <a:pt x="932509" y="25400"/>
                  </a:lnTo>
                  <a:lnTo>
                    <a:pt x="970875" y="25400"/>
                  </a:lnTo>
                  <a:lnTo>
                    <a:pt x="968636" y="38100"/>
                  </a:lnTo>
                  <a:lnTo>
                    <a:pt x="975162" y="38100"/>
                  </a:lnTo>
                  <a:lnTo>
                    <a:pt x="980749" y="25400"/>
                  </a:lnTo>
                  <a:lnTo>
                    <a:pt x="986671" y="12700"/>
                  </a:lnTo>
                  <a:close/>
                </a:path>
                <a:path w="13808710" h="2324100">
                  <a:moveTo>
                    <a:pt x="1926384" y="25400"/>
                  </a:moveTo>
                  <a:lnTo>
                    <a:pt x="1594486" y="25400"/>
                  </a:lnTo>
                  <a:lnTo>
                    <a:pt x="1594028" y="38100"/>
                  </a:lnTo>
                  <a:lnTo>
                    <a:pt x="1925563" y="38100"/>
                  </a:lnTo>
                  <a:lnTo>
                    <a:pt x="1926384" y="25400"/>
                  </a:lnTo>
                  <a:close/>
                </a:path>
                <a:path w="13808710" h="2324100">
                  <a:moveTo>
                    <a:pt x="1955331" y="25400"/>
                  </a:moveTo>
                  <a:lnTo>
                    <a:pt x="1926384" y="25400"/>
                  </a:lnTo>
                  <a:lnTo>
                    <a:pt x="1925563" y="38100"/>
                  </a:lnTo>
                  <a:lnTo>
                    <a:pt x="1965744" y="38100"/>
                  </a:lnTo>
                  <a:lnTo>
                    <a:pt x="1955331" y="25400"/>
                  </a:lnTo>
                  <a:close/>
                </a:path>
                <a:path w="13808710" h="2324100">
                  <a:moveTo>
                    <a:pt x="2350213" y="12700"/>
                  </a:moveTo>
                  <a:lnTo>
                    <a:pt x="2278610" y="12700"/>
                  </a:lnTo>
                  <a:lnTo>
                    <a:pt x="2276037" y="25400"/>
                  </a:lnTo>
                  <a:lnTo>
                    <a:pt x="2271626" y="38100"/>
                  </a:lnTo>
                  <a:lnTo>
                    <a:pt x="2467928" y="38100"/>
                  </a:lnTo>
                  <a:lnTo>
                    <a:pt x="2467743" y="25400"/>
                  </a:lnTo>
                  <a:lnTo>
                    <a:pt x="2360921" y="25400"/>
                  </a:lnTo>
                  <a:lnTo>
                    <a:pt x="2350213" y="12700"/>
                  </a:lnTo>
                  <a:close/>
                </a:path>
                <a:path w="13808710" h="2324100">
                  <a:moveTo>
                    <a:pt x="2475444" y="12700"/>
                  </a:moveTo>
                  <a:lnTo>
                    <a:pt x="2464997" y="12700"/>
                  </a:lnTo>
                  <a:lnTo>
                    <a:pt x="2451447" y="25400"/>
                  </a:lnTo>
                  <a:lnTo>
                    <a:pt x="2467743" y="25400"/>
                  </a:lnTo>
                  <a:lnTo>
                    <a:pt x="2482311" y="38100"/>
                  </a:lnTo>
                  <a:lnTo>
                    <a:pt x="2483047" y="25400"/>
                  </a:lnTo>
                  <a:lnTo>
                    <a:pt x="2475444" y="12700"/>
                  </a:lnTo>
                  <a:close/>
                </a:path>
                <a:path w="13808710" h="2324100">
                  <a:moveTo>
                    <a:pt x="2672497" y="25400"/>
                  </a:moveTo>
                  <a:lnTo>
                    <a:pt x="2629097" y="25400"/>
                  </a:lnTo>
                  <a:lnTo>
                    <a:pt x="2634736" y="38100"/>
                  </a:lnTo>
                  <a:lnTo>
                    <a:pt x="2666501" y="38100"/>
                  </a:lnTo>
                  <a:lnTo>
                    <a:pt x="2672497" y="25400"/>
                  </a:lnTo>
                  <a:close/>
                </a:path>
                <a:path w="13808710" h="2324100">
                  <a:moveTo>
                    <a:pt x="2774605" y="12700"/>
                  </a:moveTo>
                  <a:lnTo>
                    <a:pt x="2734234" y="12700"/>
                  </a:lnTo>
                  <a:lnTo>
                    <a:pt x="2731999" y="25400"/>
                  </a:lnTo>
                  <a:lnTo>
                    <a:pt x="2689357" y="25400"/>
                  </a:lnTo>
                  <a:lnTo>
                    <a:pt x="2692581" y="38100"/>
                  </a:lnTo>
                  <a:lnTo>
                    <a:pt x="2786371" y="38100"/>
                  </a:lnTo>
                  <a:lnTo>
                    <a:pt x="2774605" y="12700"/>
                  </a:lnTo>
                  <a:close/>
                </a:path>
                <a:path w="13808710" h="2324100">
                  <a:moveTo>
                    <a:pt x="3132930" y="25400"/>
                  </a:moveTo>
                  <a:lnTo>
                    <a:pt x="2801033" y="25400"/>
                  </a:lnTo>
                  <a:lnTo>
                    <a:pt x="2800575" y="38100"/>
                  </a:lnTo>
                  <a:lnTo>
                    <a:pt x="3132109" y="38100"/>
                  </a:lnTo>
                  <a:lnTo>
                    <a:pt x="3132930" y="25400"/>
                  </a:lnTo>
                  <a:close/>
                </a:path>
                <a:path w="13808710" h="2324100">
                  <a:moveTo>
                    <a:pt x="3161877" y="25400"/>
                  </a:moveTo>
                  <a:lnTo>
                    <a:pt x="3132930" y="25400"/>
                  </a:lnTo>
                  <a:lnTo>
                    <a:pt x="3132109" y="38100"/>
                  </a:lnTo>
                  <a:lnTo>
                    <a:pt x="3172291" y="38100"/>
                  </a:lnTo>
                  <a:lnTo>
                    <a:pt x="3161877" y="25400"/>
                  </a:lnTo>
                  <a:close/>
                </a:path>
                <a:path w="13808710" h="2324100">
                  <a:moveTo>
                    <a:pt x="3556759" y="12700"/>
                  </a:moveTo>
                  <a:lnTo>
                    <a:pt x="3485157" y="12700"/>
                  </a:lnTo>
                  <a:lnTo>
                    <a:pt x="3482584" y="25400"/>
                  </a:lnTo>
                  <a:lnTo>
                    <a:pt x="3478172" y="38100"/>
                  </a:lnTo>
                  <a:lnTo>
                    <a:pt x="3674474" y="38100"/>
                  </a:lnTo>
                  <a:lnTo>
                    <a:pt x="3674290" y="25400"/>
                  </a:lnTo>
                  <a:lnTo>
                    <a:pt x="3567468" y="25400"/>
                  </a:lnTo>
                  <a:lnTo>
                    <a:pt x="3556759" y="12700"/>
                  </a:lnTo>
                  <a:close/>
                </a:path>
                <a:path w="13808710" h="2324100">
                  <a:moveTo>
                    <a:pt x="3681990" y="12700"/>
                  </a:moveTo>
                  <a:lnTo>
                    <a:pt x="3671543" y="12700"/>
                  </a:lnTo>
                  <a:lnTo>
                    <a:pt x="3657993" y="25400"/>
                  </a:lnTo>
                  <a:lnTo>
                    <a:pt x="3674290" y="25400"/>
                  </a:lnTo>
                  <a:lnTo>
                    <a:pt x="3688858" y="38100"/>
                  </a:lnTo>
                  <a:lnTo>
                    <a:pt x="3689593" y="25400"/>
                  </a:lnTo>
                  <a:lnTo>
                    <a:pt x="3681990" y="12700"/>
                  </a:lnTo>
                  <a:close/>
                </a:path>
                <a:path w="13808710" h="2324100">
                  <a:moveTo>
                    <a:pt x="3879043" y="25400"/>
                  </a:moveTo>
                  <a:lnTo>
                    <a:pt x="3835644" y="25400"/>
                  </a:lnTo>
                  <a:lnTo>
                    <a:pt x="3841282" y="38100"/>
                  </a:lnTo>
                  <a:lnTo>
                    <a:pt x="3873047" y="38100"/>
                  </a:lnTo>
                  <a:lnTo>
                    <a:pt x="3879043" y="25400"/>
                  </a:lnTo>
                  <a:close/>
                </a:path>
                <a:path w="13808710" h="2324100">
                  <a:moveTo>
                    <a:pt x="3981152" y="12700"/>
                  </a:moveTo>
                  <a:lnTo>
                    <a:pt x="3940780" y="12700"/>
                  </a:lnTo>
                  <a:lnTo>
                    <a:pt x="3938546" y="25400"/>
                  </a:lnTo>
                  <a:lnTo>
                    <a:pt x="3895903" y="25400"/>
                  </a:lnTo>
                  <a:lnTo>
                    <a:pt x="3899127" y="38100"/>
                  </a:lnTo>
                  <a:lnTo>
                    <a:pt x="3992918" y="38100"/>
                  </a:lnTo>
                  <a:lnTo>
                    <a:pt x="3981152" y="12700"/>
                  </a:lnTo>
                  <a:close/>
                </a:path>
                <a:path w="13808710" h="2324100">
                  <a:moveTo>
                    <a:pt x="4339477" y="25400"/>
                  </a:moveTo>
                  <a:lnTo>
                    <a:pt x="4007579" y="25400"/>
                  </a:lnTo>
                  <a:lnTo>
                    <a:pt x="4007122" y="38100"/>
                  </a:lnTo>
                  <a:lnTo>
                    <a:pt x="4338656" y="38100"/>
                  </a:lnTo>
                  <a:lnTo>
                    <a:pt x="4339477" y="25400"/>
                  </a:lnTo>
                  <a:close/>
                </a:path>
                <a:path w="13808710" h="2324100">
                  <a:moveTo>
                    <a:pt x="4368424" y="25400"/>
                  </a:moveTo>
                  <a:lnTo>
                    <a:pt x="4339477" y="25400"/>
                  </a:lnTo>
                  <a:lnTo>
                    <a:pt x="4338656" y="38100"/>
                  </a:lnTo>
                  <a:lnTo>
                    <a:pt x="4378837" y="38100"/>
                  </a:lnTo>
                  <a:lnTo>
                    <a:pt x="4368424" y="25400"/>
                  </a:lnTo>
                  <a:close/>
                </a:path>
                <a:path w="13808710" h="2324100">
                  <a:moveTo>
                    <a:pt x="4590514" y="25400"/>
                  </a:moveTo>
                  <a:lnTo>
                    <a:pt x="4388862" y="25400"/>
                  </a:lnTo>
                  <a:lnTo>
                    <a:pt x="4394962" y="38100"/>
                  </a:lnTo>
                  <a:lnTo>
                    <a:pt x="4588276" y="38100"/>
                  </a:lnTo>
                  <a:lnTo>
                    <a:pt x="4590514" y="25400"/>
                  </a:lnTo>
                  <a:close/>
                </a:path>
                <a:path w="13808710" h="2324100">
                  <a:moveTo>
                    <a:pt x="5366582" y="12700"/>
                  </a:moveTo>
                  <a:lnTo>
                    <a:pt x="5294976" y="12700"/>
                  </a:lnTo>
                  <a:lnTo>
                    <a:pt x="5292401" y="25400"/>
                  </a:lnTo>
                  <a:lnTo>
                    <a:pt x="5287990" y="38100"/>
                  </a:lnTo>
                  <a:lnTo>
                    <a:pt x="5484292" y="38100"/>
                  </a:lnTo>
                  <a:lnTo>
                    <a:pt x="5484110" y="25400"/>
                  </a:lnTo>
                  <a:lnTo>
                    <a:pt x="5377289" y="25400"/>
                  </a:lnTo>
                  <a:lnTo>
                    <a:pt x="5366582" y="12700"/>
                  </a:lnTo>
                  <a:close/>
                </a:path>
                <a:path w="13808710" h="2324100">
                  <a:moveTo>
                    <a:pt x="5491813" y="12700"/>
                  </a:moveTo>
                  <a:lnTo>
                    <a:pt x="5481367" y="12700"/>
                  </a:lnTo>
                  <a:lnTo>
                    <a:pt x="5467816" y="25400"/>
                  </a:lnTo>
                  <a:lnTo>
                    <a:pt x="5484110" y="25400"/>
                  </a:lnTo>
                  <a:lnTo>
                    <a:pt x="5498678" y="38100"/>
                  </a:lnTo>
                  <a:lnTo>
                    <a:pt x="5499415" y="25400"/>
                  </a:lnTo>
                  <a:lnTo>
                    <a:pt x="5491813" y="12700"/>
                  </a:lnTo>
                  <a:close/>
                </a:path>
                <a:path w="13808710" h="2324100">
                  <a:moveTo>
                    <a:pt x="5688863" y="25400"/>
                  </a:moveTo>
                  <a:lnTo>
                    <a:pt x="5645464" y="25400"/>
                  </a:lnTo>
                  <a:lnTo>
                    <a:pt x="5651101" y="38100"/>
                  </a:lnTo>
                  <a:lnTo>
                    <a:pt x="5682868" y="38100"/>
                  </a:lnTo>
                  <a:lnTo>
                    <a:pt x="5688863" y="25400"/>
                  </a:lnTo>
                  <a:close/>
                </a:path>
                <a:path w="13808710" h="2324100">
                  <a:moveTo>
                    <a:pt x="5790970" y="12700"/>
                  </a:moveTo>
                  <a:lnTo>
                    <a:pt x="5750598" y="12700"/>
                  </a:lnTo>
                  <a:lnTo>
                    <a:pt x="5748364" y="25400"/>
                  </a:lnTo>
                  <a:lnTo>
                    <a:pt x="5705726" y="25400"/>
                  </a:lnTo>
                  <a:lnTo>
                    <a:pt x="5708949" y="38100"/>
                  </a:lnTo>
                  <a:lnTo>
                    <a:pt x="5802739" y="38100"/>
                  </a:lnTo>
                  <a:lnTo>
                    <a:pt x="5790970" y="12700"/>
                  </a:lnTo>
                  <a:close/>
                </a:path>
                <a:path w="13808710" h="2324100">
                  <a:moveTo>
                    <a:pt x="6149294" y="25400"/>
                  </a:moveTo>
                  <a:lnTo>
                    <a:pt x="5817398" y="25400"/>
                  </a:lnTo>
                  <a:lnTo>
                    <a:pt x="5816943" y="38100"/>
                  </a:lnTo>
                  <a:lnTo>
                    <a:pt x="6148477" y="38100"/>
                  </a:lnTo>
                  <a:lnTo>
                    <a:pt x="6149294" y="25400"/>
                  </a:lnTo>
                  <a:close/>
                </a:path>
                <a:path w="13808710" h="2324100">
                  <a:moveTo>
                    <a:pt x="6178246" y="25400"/>
                  </a:moveTo>
                  <a:lnTo>
                    <a:pt x="6149294" y="25400"/>
                  </a:lnTo>
                  <a:lnTo>
                    <a:pt x="6148477" y="38100"/>
                  </a:lnTo>
                  <a:lnTo>
                    <a:pt x="6188656" y="38100"/>
                  </a:lnTo>
                  <a:lnTo>
                    <a:pt x="6178246" y="25400"/>
                  </a:lnTo>
                  <a:close/>
                </a:path>
                <a:path w="13808710" h="2324100">
                  <a:moveTo>
                    <a:pt x="6573123" y="12700"/>
                  </a:moveTo>
                  <a:lnTo>
                    <a:pt x="6501525" y="12700"/>
                  </a:lnTo>
                  <a:lnTo>
                    <a:pt x="6498951" y="25400"/>
                  </a:lnTo>
                  <a:lnTo>
                    <a:pt x="6494540" y="38100"/>
                  </a:lnTo>
                  <a:lnTo>
                    <a:pt x="6690841" y="38100"/>
                  </a:lnTo>
                  <a:lnTo>
                    <a:pt x="6690660" y="25400"/>
                  </a:lnTo>
                  <a:lnTo>
                    <a:pt x="6583833" y="25400"/>
                  </a:lnTo>
                  <a:lnTo>
                    <a:pt x="6573123" y="12700"/>
                  </a:lnTo>
                  <a:close/>
                </a:path>
                <a:path w="13808710" h="2324100">
                  <a:moveTo>
                    <a:pt x="6698353" y="12700"/>
                  </a:moveTo>
                  <a:lnTo>
                    <a:pt x="6687906" y="12700"/>
                  </a:lnTo>
                  <a:lnTo>
                    <a:pt x="6674359" y="25400"/>
                  </a:lnTo>
                  <a:lnTo>
                    <a:pt x="6690660" y="25400"/>
                  </a:lnTo>
                  <a:lnTo>
                    <a:pt x="6705226" y="38100"/>
                  </a:lnTo>
                  <a:lnTo>
                    <a:pt x="6705959" y="25400"/>
                  </a:lnTo>
                  <a:lnTo>
                    <a:pt x="6698353" y="12700"/>
                  </a:lnTo>
                  <a:close/>
                </a:path>
                <a:path w="13808710" h="2324100">
                  <a:moveTo>
                    <a:pt x="6895411" y="25400"/>
                  </a:moveTo>
                  <a:lnTo>
                    <a:pt x="6852009" y="25400"/>
                  </a:lnTo>
                  <a:lnTo>
                    <a:pt x="6857647" y="38100"/>
                  </a:lnTo>
                  <a:lnTo>
                    <a:pt x="6889418" y="38100"/>
                  </a:lnTo>
                  <a:lnTo>
                    <a:pt x="6895411" y="25400"/>
                  </a:lnTo>
                  <a:close/>
                </a:path>
                <a:path w="13808710" h="2324100">
                  <a:moveTo>
                    <a:pt x="6997519" y="12700"/>
                  </a:moveTo>
                  <a:lnTo>
                    <a:pt x="6957147" y="12700"/>
                  </a:lnTo>
                  <a:lnTo>
                    <a:pt x="6954913" y="25400"/>
                  </a:lnTo>
                  <a:lnTo>
                    <a:pt x="6912267" y="25400"/>
                  </a:lnTo>
                  <a:lnTo>
                    <a:pt x="6915493" y="38100"/>
                  </a:lnTo>
                  <a:lnTo>
                    <a:pt x="7009284" y="38100"/>
                  </a:lnTo>
                  <a:lnTo>
                    <a:pt x="6997519" y="12700"/>
                  </a:lnTo>
                  <a:close/>
                </a:path>
                <a:path w="13808710" h="2324100">
                  <a:moveTo>
                    <a:pt x="7355844" y="25400"/>
                  </a:moveTo>
                  <a:lnTo>
                    <a:pt x="7023948" y="25400"/>
                  </a:lnTo>
                  <a:lnTo>
                    <a:pt x="7023487" y="38100"/>
                  </a:lnTo>
                  <a:lnTo>
                    <a:pt x="7355027" y="38100"/>
                  </a:lnTo>
                  <a:lnTo>
                    <a:pt x="7355844" y="25400"/>
                  </a:lnTo>
                  <a:close/>
                </a:path>
                <a:path w="13808710" h="2324100">
                  <a:moveTo>
                    <a:pt x="7384785" y="25400"/>
                  </a:moveTo>
                  <a:lnTo>
                    <a:pt x="7355844" y="25400"/>
                  </a:lnTo>
                  <a:lnTo>
                    <a:pt x="7355027" y="38100"/>
                  </a:lnTo>
                  <a:lnTo>
                    <a:pt x="7395201" y="38100"/>
                  </a:lnTo>
                  <a:lnTo>
                    <a:pt x="7384785" y="25400"/>
                  </a:lnTo>
                  <a:close/>
                </a:path>
                <a:path w="13808710" h="2324100">
                  <a:moveTo>
                    <a:pt x="7779671" y="12700"/>
                  </a:moveTo>
                  <a:lnTo>
                    <a:pt x="7708070" y="12700"/>
                  </a:lnTo>
                  <a:lnTo>
                    <a:pt x="7705499" y="25400"/>
                  </a:lnTo>
                  <a:lnTo>
                    <a:pt x="7701090" y="38100"/>
                  </a:lnTo>
                  <a:lnTo>
                    <a:pt x="7897387" y="38100"/>
                  </a:lnTo>
                  <a:lnTo>
                    <a:pt x="7897199" y="25400"/>
                  </a:lnTo>
                  <a:lnTo>
                    <a:pt x="7790378" y="25400"/>
                  </a:lnTo>
                  <a:lnTo>
                    <a:pt x="7779671" y="12700"/>
                  </a:lnTo>
                  <a:close/>
                </a:path>
                <a:path w="13808710" h="2324100">
                  <a:moveTo>
                    <a:pt x="7904901" y="12700"/>
                  </a:moveTo>
                  <a:lnTo>
                    <a:pt x="7894455" y="12700"/>
                  </a:lnTo>
                  <a:lnTo>
                    <a:pt x="7880904" y="25400"/>
                  </a:lnTo>
                  <a:lnTo>
                    <a:pt x="7897199" y="25400"/>
                  </a:lnTo>
                  <a:lnTo>
                    <a:pt x="7911767" y="38100"/>
                  </a:lnTo>
                  <a:lnTo>
                    <a:pt x="7912503" y="25400"/>
                  </a:lnTo>
                  <a:lnTo>
                    <a:pt x="7904901" y="12700"/>
                  </a:lnTo>
                  <a:close/>
                </a:path>
                <a:path w="13808710" h="2324100">
                  <a:moveTo>
                    <a:pt x="8101957" y="25400"/>
                  </a:moveTo>
                  <a:lnTo>
                    <a:pt x="8058559" y="25400"/>
                  </a:lnTo>
                  <a:lnTo>
                    <a:pt x="8064196" y="38100"/>
                  </a:lnTo>
                  <a:lnTo>
                    <a:pt x="8095957" y="38100"/>
                  </a:lnTo>
                  <a:lnTo>
                    <a:pt x="8101957" y="25400"/>
                  </a:lnTo>
                  <a:close/>
                </a:path>
                <a:path w="13808710" h="2324100">
                  <a:moveTo>
                    <a:pt x="8204069" y="12700"/>
                  </a:moveTo>
                  <a:lnTo>
                    <a:pt x="8163695" y="12700"/>
                  </a:lnTo>
                  <a:lnTo>
                    <a:pt x="8161463" y="25400"/>
                  </a:lnTo>
                  <a:lnTo>
                    <a:pt x="8118815" y="25400"/>
                  </a:lnTo>
                  <a:lnTo>
                    <a:pt x="8122038" y="38100"/>
                  </a:lnTo>
                  <a:lnTo>
                    <a:pt x="8215832" y="38100"/>
                  </a:lnTo>
                  <a:lnTo>
                    <a:pt x="8204069" y="12700"/>
                  </a:lnTo>
                  <a:close/>
                </a:path>
                <a:path w="13808710" h="2324100">
                  <a:moveTo>
                    <a:pt x="8562393" y="25400"/>
                  </a:moveTo>
                  <a:lnTo>
                    <a:pt x="8230487" y="25400"/>
                  </a:lnTo>
                  <a:lnTo>
                    <a:pt x="8230032" y="38100"/>
                  </a:lnTo>
                  <a:lnTo>
                    <a:pt x="8561566" y="38100"/>
                  </a:lnTo>
                  <a:lnTo>
                    <a:pt x="8562393" y="25400"/>
                  </a:lnTo>
                  <a:close/>
                </a:path>
                <a:path w="13808710" h="2324100">
                  <a:moveTo>
                    <a:pt x="8591335" y="25400"/>
                  </a:moveTo>
                  <a:lnTo>
                    <a:pt x="8562393" y="25400"/>
                  </a:lnTo>
                  <a:lnTo>
                    <a:pt x="8561566" y="38100"/>
                  </a:lnTo>
                  <a:lnTo>
                    <a:pt x="8601751" y="38100"/>
                  </a:lnTo>
                  <a:lnTo>
                    <a:pt x="8591335" y="25400"/>
                  </a:lnTo>
                  <a:close/>
                </a:path>
                <a:path w="13808710" h="2324100">
                  <a:moveTo>
                    <a:pt x="8813429" y="25400"/>
                  </a:moveTo>
                  <a:lnTo>
                    <a:pt x="8611774" y="25400"/>
                  </a:lnTo>
                  <a:lnTo>
                    <a:pt x="8617878" y="38100"/>
                  </a:lnTo>
                  <a:lnTo>
                    <a:pt x="8811190" y="38100"/>
                  </a:lnTo>
                  <a:lnTo>
                    <a:pt x="8813429" y="25400"/>
                  </a:lnTo>
                  <a:close/>
                </a:path>
                <a:path w="13808710" h="2324100">
                  <a:moveTo>
                    <a:pt x="9589490" y="12700"/>
                  </a:moveTo>
                  <a:lnTo>
                    <a:pt x="9517890" y="12700"/>
                  </a:lnTo>
                  <a:lnTo>
                    <a:pt x="9515318" y="25400"/>
                  </a:lnTo>
                  <a:lnTo>
                    <a:pt x="9510909" y="38100"/>
                  </a:lnTo>
                  <a:lnTo>
                    <a:pt x="9707206" y="38100"/>
                  </a:lnTo>
                  <a:lnTo>
                    <a:pt x="9707018" y="25400"/>
                  </a:lnTo>
                  <a:lnTo>
                    <a:pt x="9600197" y="25400"/>
                  </a:lnTo>
                  <a:lnTo>
                    <a:pt x="9589490" y="12700"/>
                  </a:lnTo>
                  <a:close/>
                </a:path>
                <a:path w="13808710" h="2324100">
                  <a:moveTo>
                    <a:pt x="9714721" y="12700"/>
                  </a:moveTo>
                  <a:lnTo>
                    <a:pt x="9704275" y="12700"/>
                  </a:lnTo>
                  <a:lnTo>
                    <a:pt x="9690724" y="25400"/>
                  </a:lnTo>
                  <a:lnTo>
                    <a:pt x="9707018" y="25400"/>
                  </a:lnTo>
                  <a:lnTo>
                    <a:pt x="9721587" y="38100"/>
                  </a:lnTo>
                  <a:lnTo>
                    <a:pt x="9722323" y="25400"/>
                  </a:lnTo>
                  <a:lnTo>
                    <a:pt x="9714721" y="12700"/>
                  </a:lnTo>
                  <a:close/>
                </a:path>
                <a:path w="13808710" h="2324100">
                  <a:moveTo>
                    <a:pt x="9911776" y="25400"/>
                  </a:moveTo>
                  <a:lnTo>
                    <a:pt x="9868378" y="25400"/>
                  </a:lnTo>
                  <a:lnTo>
                    <a:pt x="9874016" y="38100"/>
                  </a:lnTo>
                  <a:lnTo>
                    <a:pt x="9905776" y="38100"/>
                  </a:lnTo>
                  <a:lnTo>
                    <a:pt x="9911776" y="25400"/>
                  </a:lnTo>
                  <a:close/>
                </a:path>
                <a:path w="13808710" h="2324100">
                  <a:moveTo>
                    <a:pt x="10013888" y="12700"/>
                  </a:moveTo>
                  <a:lnTo>
                    <a:pt x="9973516" y="12700"/>
                  </a:lnTo>
                  <a:lnTo>
                    <a:pt x="9971282" y="25400"/>
                  </a:lnTo>
                  <a:lnTo>
                    <a:pt x="9928634" y="25400"/>
                  </a:lnTo>
                  <a:lnTo>
                    <a:pt x="9931857" y="38100"/>
                  </a:lnTo>
                  <a:lnTo>
                    <a:pt x="10025652" y="38100"/>
                  </a:lnTo>
                  <a:lnTo>
                    <a:pt x="10013888" y="12700"/>
                  </a:lnTo>
                  <a:close/>
                </a:path>
                <a:path w="13808710" h="2324100">
                  <a:moveTo>
                    <a:pt x="10372213" y="25400"/>
                  </a:moveTo>
                  <a:lnTo>
                    <a:pt x="10040317" y="25400"/>
                  </a:lnTo>
                  <a:lnTo>
                    <a:pt x="10039856" y="38100"/>
                  </a:lnTo>
                  <a:lnTo>
                    <a:pt x="10371385" y="38100"/>
                  </a:lnTo>
                  <a:lnTo>
                    <a:pt x="10372213" y="25400"/>
                  </a:lnTo>
                  <a:close/>
                </a:path>
                <a:path w="13808710" h="2324100">
                  <a:moveTo>
                    <a:pt x="10401154" y="25400"/>
                  </a:moveTo>
                  <a:lnTo>
                    <a:pt x="10372213" y="25400"/>
                  </a:lnTo>
                  <a:lnTo>
                    <a:pt x="10371385" y="38100"/>
                  </a:lnTo>
                  <a:lnTo>
                    <a:pt x="10411570" y="38100"/>
                  </a:lnTo>
                  <a:lnTo>
                    <a:pt x="10401154" y="25400"/>
                  </a:lnTo>
                  <a:close/>
                </a:path>
                <a:path w="13808710" h="2324100">
                  <a:moveTo>
                    <a:pt x="10796040" y="12700"/>
                  </a:moveTo>
                  <a:lnTo>
                    <a:pt x="10724433" y="12700"/>
                  </a:lnTo>
                  <a:lnTo>
                    <a:pt x="10721859" y="25400"/>
                  </a:lnTo>
                  <a:lnTo>
                    <a:pt x="10717448" y="38100"/>
                  </a:lnTo>
                  <a:lnTo>
                    <a:pt x="10913754" y="38100"/>
                  </a:lnTo>
                  <a:lnTo>
                    <a:pt x="10913568" y="25400"/>
                  </a:lnTo>
                  <a:lnTo>
                    <a:pt x="10806747" y="25400"/>
                  </a:lnTo>
                  <a:lnTo>
                    <a:pt x="10796040" y="12700"/>
                  </a:lnTo>
                  <a:close/>
                </a:path>
                <a:path w="13808710" h="2324100">
                  <a:moveTo>
                    <a:pt x="10921270" y="12700"/>
                  </a:moveTo>
                  <a:lnTo>
                    <a:pt x="10910824" y="12700"/>
                  </a:lnTo>
                  <a:lnTo>
                    <a:pt x="10897273" y="25400"/>
                  </a:lnTo>
                  <a:lnTo>
                    <a:pt x="10913568" y="25400"/>
                  </a:lnTo>
                  <a:lnTo>
                    <a:pt x="10928136" y="38100"/>
                  </a:lnTo>
                  <a:lnTo>
                    <a:pt x="10928872" y="25400"/>
                  </a:lnTo>
                  <a:lnTo>
                    <a:pt x="10921270" y="12700"/>
                  </a:lnTo>
                  <a:close/>
                </a:path>
                <a:path w="13808710" h="2324100">
                  <a:moveTo>
                    <a:pt x="11118321" y="25400"/>
                  </a:moveTo>
                  <a:lnTo>
                    <a:pt x="11074923" y="25400"/>
                  </a:lnTo>
                  <a:lnTo>
                    <a:pt x="11080563" y="38100"/>
                  </a:lnTo>
                  <a:lnTo>
                    <a:pt x="11112326" y="38100"/>
                  </a:lnTo>
                  <a:lnTo>
                    <a:pt x="11118321" y="25400"/>
                  </a:lnTo>
                  <a:close/>
                </a:path>
                <a:path w="13808710" h="2324100">
                  <a:moveTo>
                    <a:pt x="11220428" y="12700"/>
                  </a:moveTo>
                  <a:lnTo>
                    <a:pt x="11180060" y="12700"/>
                  </a:lnTo>
                  <a:lnTo>
                    <a:pt x="11177821" y="25400"/>
                  </a:lnTo>
                  <a:lnTo>
                    <a:pt x="11135184" y="25400"/>
                  </a:lnTo>
                  <a:lnTo>
                    <a:pt x="11138407" y="38100"/>
                  </a:lnTo>
                  <a:lnTo>
                    <a:pt x="11224279" y="38100"/>
                  </a:lnTo>
                  <a:lnTo>
                    <a:pt x="11226461" y="25721"/>
                  </a:lnTo>
                  <a:lnTo>
                    <a:pt x="11220428" y="12700"/>
                  </a:lnTo>
                  <a:close/>
                </a:path>
                <a:path w="13808710" h="2324100">
                  <a:moveTo>
                    <a:pt x="12002586" y="12700"/>
                  </a:moveTo>
                  <a:lnTo>
                    <a:pt x="11930983" y="12700"/>
                  </a:lnTo>
                  <a:lnTo>
                    <a:pt x="11928409" y="25400"/>
                  </a:lnTo>
                  <a:lnTo>
                    <a:pt x="11923998" y="38100"/>
                  </a:lnTo>
                  <a:lnTo>
                    <a:pt x="12120299" y="38100"/>
                  </a:lnTo>
                  <a:lnTo>
                    <a:pt x="12120117" y="25400"/>
                  </a:lnTo>
                  <a:lnTo>
                    <a:pt x="12013295" y="25400"/>
                  </a:lnTo>
                  <a:lnTo>
                    <a:pt x="12002586" y="12700"/>
                  </a:lnTo>
                  <a:close/>
                </a:path>
                <a:path w="13808710" h="2324100">
                  <a:moveTo>
                    <a:pt x="12127820" y="12700"/>
                  </a:moveTo>
                  <a:lnTo>
                    <a:pt x="12117374" y="12700"/>
                  </a:lnTo>
                  <a:lnTo>
                    <a:pt x="12103823" y="25400"/>
                  </a:lnTo>
                  <a:lnTo>
                    <a:pt x="12120117" y="25400"/>
                  </a:lnTo>
                  <a:lnTo>
                    <a:pt x="12134686" y="38100"/>
                  </a:lnTo>
                  <a:lnTo>
                    <a:pt x="12135422" y="25400"/>
                  </a:lnTo>
                  <a:lnTo>
                    <a:pt x="12127820" y="12700"/>
                  </a:lnTo>
                  <a:close/>
                </a:path>
                <a:path w="13808710" h="2324100">
                  <a:moveTo>
                    <a:pt x="12324869" y="25400"/>
                  </a:moveTo>
                  <a:lnTo>
                    <a:pt x="12281471" y="25400"/>
                  </a:lnTo>
                  <a:lnTo>
                    <a:pt x="12287108" y="38100"/>
                  </a:lnTo>
                  <a:lnTo>
                    <a:pt x="12318876" y="38100"/>
                  </a:lnTo>
                  <a:lnTo>
                    <a:pt x="12324869" y="25400"/>
                  </a:lnTo>
                  <a:close/>
                </a:path>
                <a:path w="13808710" h="2324100">
                  <a:moveTo>
                    <a:pt x="12426977" y="12700"/>
                  </a:moveTo>
                  <a:lnTo>
                    <a:pt x="12386605" y="12700"/>
                  </a:lnTo>
                  <a:lnTo>
                    <a:pt x="12384371" y="25400"/>
                  </a:lnTo>
                  <a:lnTo>
                    <a:pt x="12341728" y="25400"/>
                  </a:lnTo>
                  <a:lnTo>
                    <a:pt x="12344955" y="38100"/>
                  </a:lnTo>
                  <a:lnTo>
                    <a:pt x="12430829" y="38100"/>
                  </a:lnTo>
                  <a:lnTo>
                    <a:pt x="12433008" y="25721"/>
                  </a:lnTo>
                  <a:lnTo>
                    <a:pt x="12426977" y="12700"/>
                  </a:lnTo>
                  <a:close/>
                </a:path>
                <a:path w="13808710" h="2324100">
                  <a:moveTo>
                    <a:pt x="13194456" y="12700"/>
                  </a:moveTo>
                  <a:lnTo>
                    <a:pt x="13186843" y="12700"/>
                  </a:lnTo>
                  <a:lnTo>
                    <a:pt x="13183499" y="25400"/>
                  </a:lnTo>
                  <a:lnTo>
                    <a:pt x="13178190" y="38100"/>
                  </a:lnTo>
                  <a:lnTo>
                    <a:pt x="13351883" y="38100"/>
                  </a:lnTo>
                  <a:lnTo>
                    <a:pt x="13342859" y="25400"/>
                  </a:lnTo>
                  <a:lnTo>
                    <a:pt x="13212576" y="25400"/>
                  </a:lnTo>
                  <a:lnTo>
                    <a:pt x="13194456" y="12700"/>
                  </a:lnTo>
                  <a:close/>
                </a:path>
                <a:path w="13808710" h="2324100">
                  <a:moveTo>
                    <a:pt x="13364739" y="25400"/>
                  </a:moveTo>
                  <a:lnTo>
                    <a:pt x="13351883" y="38100"/>
                  </a:lnTo>
                  <a:lnTo>
                    <a:pt x="13371994" y="38100"/>
                  </a:lnTo>
                  <a:lnTo>
                    <a:pt x="13364739" y="25400"/>
                  </a:lnTo>
                  <a:close/>
                </a:path>
                <a:path w="13808710" h="2324100">
                  <a:moveTo>
                    <a:pt x="535807" y="12700"/>
                  </a:moveTo>
                  <a:lnTo>
                    <a:pt x="529759" y="25400"/>
                  </a:lnTo>
                  <a:lnTo>
                    <a:pt x="540867" y="25400"/>
                  </a:lnTo>
                  <a:lnTo>
                    <a:pt x="535807" y="12700"/>
                  </a:lnTo>
                  <a:close/>
                </a:path>
                <a:path w="13808710" h="2324100">
                  <a:moveTo>
                    <a:pt x="622789" y="12700"/>
                  </a:moveTo>
                  <a:lnTo>
                    <a:pt x="557688" y="12700"/>
                  </a:lnTo>
                  <a:lnTo>
                    <a:pt x="550215" y="25400"/>
                  </a:lnTo>
                  <a:lnTo>
                    <a:pt x="616909" y="25400"/>
                  </a:lnTo>
                  <a:lnTo>
                    <a:pt x="622789" y="12700"/>
                  </a:lnTo>
                  <a:close/>
                </a:path>
                <a:path w="13808710" h="2324100">
                  <a:moveTo>
                    <a:pt x="622789" y="12700"/>
                  </a:moveTo>
                  <a:lnTo>
                    <a:pt x="616909" y="25400"/>
                  </a:lnTo>
                  <a:lnTo>
                    <a:pt x="619019" y="25400"/>
                  </a:lnTo>
                  <a:lnTo>
                    <a:pt x="622789" y="12700"/>
                  </a:lnTo>
                  <a:close/>
                </a:path>
                <a:path w="13808710" h="2324100">
                  <a:moveTo>
                    <a:pt x="648954" y="12700"/>
                  </a:moveTo>
                  <a:lnTo>
                    <a:pt x="622789" y="12700"/>
                  </a:lnTo>
                  <a:lnTo>
                    <a:pt x="619019" y="25400"/>
                  </a:lnTo>
                  <a:lnTo>
                    <a:pt x="653004" y="25400"/>
                  </a:lnTo>
                  <a:lnTo>
                    <a:pt x="652322" y="22368"/>
                  </a:lnTo>
                  <a:lnTo>
                    <a:pt x="648954" y="12700"/>
                  </a:lnTo>
                  <a:close/>
                </a:path>
                <a:path w="13808710" h="2324100">
                  <a:moveTo>
                    <a:pt x="754590" y="12700"/>
                  </a:moveTo>
                  <a:lnTo>
                    <a:pt x="706428" y="12700"/>
                  </a:lnTo>
                  <a:lnTo>
                    <a:pt x="706529" y="25400"/>
                  </a:lnTo>
                  <a:lnTo>
                    <a:pt x="753288" y="25400"/>
                  </a:lnTo>
                  <a:lnTo>
                    <a:pt x="754590" y="12700"/>
                  </a:lnTo>
                  <a:close/>
                </a:path>
                <a:path w="13808710" h="2324100">
                  <a:moveTo>
                    <a:pt x="803356" y="12700"/>
                  </a:moveTo>
                  <a:lnTo>
                    <a:pt x="760214" y="12700"/>
                  </a:lnTo>
                  <a:lnTo>
                    <a:pt x="754795" y="25400"/>
                  </a:lnTo>
                  <a:lnTo>
                    <a:pt x="791529" y="25400"/>
                  </a:lnTo>
                  <a:lnTo>
                    <a:pt x="803356" y="12700"/>
                  </a:lnTo>
                  <a:close/>
                </a:path>
                <a:path w="13808710" h="2324100">
                  <a:moveTo>
                    <a:pt x="819286" y="12700"/>
                  </a:moveTo>
                  <a:lnTo>
                    <a:pt x="814583" y="12700"/>
                  </a:lnTo>
                  <a:lnTo>
                    <a:pt x="819278" y="25400"/>
                  </a:lnTo>
                  <a:lnTo>
                    <a:pt x="819286" y="12700"/>
                  </a:lnTo>
                  <a:close/>
                </a:path>
                <a:path w="13808710" h="2324100">
                  <a:moveTo>
                    <a:pt x="927304" y="12700"/>
                  </a:moveTo>
                  <a:lnTo>
                    <a:pt x="860767" y="12700"/>
                  </a:lnTo>
                  <a:lnTo>
                    <a:pt x="859314" y="25400"/>
                  </a:lnTo>
                  <a:lnTo>
                    <a:pt x="923355" y="25400"/>
                  </a:lnTo>
                  <a:lnTo>
                    <a:pt x="927304" y="12700"/>
                  </a:lnTo>
                  <a:close/>
                </a:path>
                <a:path w="13808710" h="2324100">
                  <a:moveTo>
                    <a:pt x="1000553" y="12700"/>
                  </a:moveTo>
                  <a:lnTo>
                    <a:pt x="988974" y="25400"/>
                  </a:lnTo>
                  <a:lnTo>
                    <a:pt x="1010035" y="25400"/>
                  </a:lnTo>
                  <a:lnTo>
                    <a:pt x="1000553" y="12700"/>
                  </a:lnTo>
                  <a:close/>
                </a:path>
                <a:path w="13808710" h="2324100">
                  <a:moveTo>
                    <a:pt x="1049150" y="12700"/>
                  </a:moveTo>
                  <a:lnTo>
                    <a:pt x="1040569" y="12700"/>
                  </a:lnTo>
                  <a:lnTo>
                    <a:pt x="1027213" y="25400"/>
                  </a:lnTo>
                  <a:lnTo>
                    <a:pt x="1055371" y="25400"/>
                  </a:lnTo>
                  <a:lnTo>
                    <a:pt x="1049150" y="12700"/>
                  </a:lnTo>
                  <a:close/>
                </a:path>
                <a:path w="13808710" h="2324100">
                  <a:moveTo>
                    <a:pt x="1068479" y="12700"/>
                  </a:moveTo>
                  <a:lnTo>
                    <a:pt x="1061646" y="12700"/>
                  </a:lnTo>
                  <a:lnTo>
                    <a:pt x="1055371" y="25400"/>
                  </a:lnTo>
                  <a:lnTo>
                    <a:pt x="1074188" y="25400"/>
                  </a:lnTo>
                  <a:lnTo>
                    <a:pt x="1068479" y="12700"/>
                  </a:lnTo>
                  <a:close/>
                </a:path>
                <a:path w="13808710" h="2324100">
                  <a:moveTo>
                    <a:pt x="1112541" y="12700"/>
                  </a:moveTo>
                  <a:lnTo>
                    <a:pt x="1075015" y="12700"/>
                  </a:lnTo>
                  <a:lnTo>
                    <a:pt x="1081137" y="25400"/>
                  </a:lnTo>
                  <a:lnTo>
                    <a:pt x="1122161" y="25400"/>
                  </a:lnTo>
                  <a:lnTo>
                    <a:pt x="1112541" y="12700"/>
                  </a:lnTo>
                  <a:close/>
                </a:path>
                <a:path w="13808710" h="2324100">
                  <a:moveTo>
                    <a:pt x="1171103" y="12700"/>
                  </a:moveTo>
                  <a:lnTo>
                    <a:pt x="1140169" y="12700"/>
                  </a:lnTo>
                  <a:lnTo>
                    <a:pt x="1132999" y="25400"/>
                  </a:lnTo>
                  <a:lnTo>
                    <a:pt x="1187337" y="25400"/>
                  </a:lnTo>
                  <a:lnTo>
                    <a:pt x="1171103" y="12700"/>
                  </a:lnTo>
                  <a:close/>
                </a:path>
                <a:path w="13808710" h="2324100">
                  <a:moveTo>
                    <a:pt x="1240303" y="12700"/>
                  </a:moveTo>
                  <a:lnTo>
                    <a:pt x="1197944" y="12700"/>
                  </a:lnTo>
                  <a:lnTo>
                    <a:pt x="1187337" y="25400"/>
                  </a:lnTo>
                  <a:lnTo>
                    <a:pt x="1244352" y="25400"/>
                  </a:lnTo>
                  <a:lnTo>
                    <a:pt x="1240303" y="12700"/>
                  </a:lnTo>
                  <a:close/>
                </a:path>
                <a:path w="13808710" h="2324100">
                  <a:moveTo>
                    <a:pt x="1300059" y="12700"/>
                  </a:moveTo>
                  <a:lnTo>
                    <a:pt x="1256093" y="12700"/>
                  </a:lnTo>
                  <a:lnTo>
                    <a:pt x="1244352" y="25400"/>
                  </a:lnTo>
                  <a:lnTo>
                    <a:pt x="1310326" y="25400"/>
                  </a:lnTo>
                  <a:lnTo>
                    <a:pt x="1300059" y="12700"/>
                  </a:lnTo>
                  <a:close/>
                </a:path>
                <a:path w="13808710" h="2324100">
                  <a:moveTo>
                    <a:pt x="1375460" y="12700"/>
                  </a:moveTo>
                  <a:lnTo>
                    <a:pt x="1325910" y="12700"/>
                  </a:lnTo>
                  <a:lnTo>
                    <a:pt x="1324018" y="25400"/>
                  </a:lnTo>
                  <a:lnTo>
                    <a:pt x="1378311" y="25400"/>
                  </a:lnTo>
                  <a:lnTo>
                    <a:pt x="1375460" y="12700"/>
                  </a:lnTo>
                  <a:close/>
                </a:path>
                <a:path w="13808710" h="2324100">
                  <a:moveTo>
                    <a:pt x="1394105" y="12700"/>
                  </a:moveTo>
                  <a:lnTo>
                    <a:pt x="1383195" y="12700"/>
                  </a:lnTo>
                  <a:lnTo>
                    <a:pt x="1382518" y="25400"/>
                  </a:lnTo>
                  <a:lnTo>
                    <a:pt x="1407612" y="25400"/>
                  </a:lnTo>
                  <a:lnTo>
                    <a:pt x="1394105" y="12700"/>
                  </a:lnTo>
                  <a:close/>
                </a:path>
                <a:path w="13808710" h="2324100">
                  <a:moveTo>
                    <a:pt x="1479363" y="12700"/>
                  </a:moveTo>
                  <a:lnTo>
                    <a:pt x="1420754" y="12700"/>
                  </a:lnTo>
                  <a:lnTo>
                    <a:pt x="1418579" y="25400"/>
                  </a:lnTo>
                  <a:lnTo>
                    <a:pt x="1484021" y="25400"/>
                  </a:lnTo>
                  <a:lnTo>
                    <a:pt x="1479363" y="12700"/>
                  </a:lnTo>
                  <a:close/>
                </a:path>
                <a:path w="13808710" h="2324100">
                  <a:moveTo>
                    <a:pt x="1549639" y="12700"/>
                  </a:moveTo>
                  <a:lnTo>
                    <a:pt x="1492067" y="12700"/>
                  </a:lnTo>
                  <a:lnTo>
                    <a:pt x="1484021" y="25400"/>
                  </a:lnTo>
                  <a:lnTo>
                    <a:pt x="1543251" y="25400"/>
                  </a:lnTo>
                  <a:lnTo>
                    <a:pt x="1549639" y="12700"/>
                  </a:lnTo>
                  <a:close/>
                </a:path>
                <a:path w="13808710" h="2324100">
                  <a:moveTo>
                    <a:pt x="1600373" y="12700"/>
                  </a:moveTo>
                  <a:lnTo>
                    <a:pt x="1590127" y="12700"/>
                  </a:lnTo>
                  <a:lnTo>
                    <a:pt x="1584861" y="25400"/>
                  </a:lnTo>
                  <a:lnTo>
                    <a:pt x="1605684" y="25400"/>
                  </a:lnTo>
                  <a:lnTo>
                    <a:pt x="1600373" y="12700"/>
                  </a:lnTo>
                  <a:close/>
                </a:path>
                <a:path w="13808710" h="2324100">
                  <a:moveTo>
                    <a:pt x="1660652" y="12700"/>
                  </a:moveTo>
                  <a:lnTo>
                    <a:pt x="1624730" y="12700"/>
                  </a:lnTo>
                  <a:lnTo>
                    <a:pt x="1622054" y="25400"/>
                  </a:lnTo>
                  <a:lnTo>
                    <a:pt x="1665144" y="25400"/>
                  </a:lnTo>
                  <a:lnTo>
                    <a:pt x="1660652" y="12700"/>
                  </a:lnTo>
                  <a:close/>
                </a:path>
                <a:path w="13808710" h="2324100">
                  <a:moveTo>
                    <a:pt x="1701081" y="12700"/>
                  </a:moveTo>
                  <a:lnTo>
                    <a:pt x="1672516" y="12700"/>
                  </a:lnTo>
                  <a:lnTo>
                    <a:pt x="1665144" y="25400"/>
                  </a:lnTo>
                  <a:lnTo>
                    <a:pt x="1705735" y="25400"/>
                  </a:lnTo>
                  <a:lnTo>
                    <a:pt x="1701081" y="12700"/>
                  </a:lnTo>
                  <a:close/>
                </a:path>
                <a:path w="13808710" h="2324100">
                  <a:moveTo>
                    <a:pt x="1791094" y="12700"/>
                  </a:moveTo>
                  <a:lnTo>
                    <a:pt x="1704499" y="12700"/>
                  </a:lnTo>
                  <a:lnTo>
                    <a:pt x="1705735" y="25400"/>
                  </a:lnTo>
                  <a:lnTo>
                    <a:pt x="1770065" y="25400"/>
                  </a:lnTo>
                  <a:lnTo>
                    <a:pt x="1791094" y="12700"/>
                  </a:lnTo>
                  <a:close/>
                </a:path>
                <a:path w="13808710" h="2324100">
                  <a:moveTo>
                    <a:pt x="1855391" y="12700"/>
                  </a:moveTo>
                  <a:lnTo>
                    <a:pt x="1797845" y="12700"/>
                  </a:lnTo>
                  <a:lnTo>
                    <a:pt x="1793668" y="25400"/>
                  </a:lnTo>
                  <a:lnTo>
                    <a:pt x="1852815" y="25400"/>
                  </a:lnTo>
                  <a:lnTo>
                    <a:pt x="1855391" y="12700"/>
                  </a:lnTo>
                  <a:close/>
                </a:path>
                <a:path w="13808710" h="2324100">
                  <a:moveTo>
                    <a:pt x="1937308" y="12700"/>
                  </a:moveTo>
                  <a:lnTo>
                    <a:pt x="1878626" y="12700"/>
                  </a:lnTo>
                  <a:lnTo>
                    <a:pt x="1899726" y="25400"/>
                  </a:lnTo>
                  <a:lnTo>
                    <a:pt x="1940311" y="25400"/>
                  </a:lnTo>
                  <a:lnTo>
                    <a:pt x="1940787" y="24485"/>
                  </a:lnTo>
                  <a:lnTo>
                    <a:pt x="1937308" y="12700"/>
                  </a:lnTo>
                  <a:close/>
                </a:path>
                <a:path w="13808710" h="2324100">
                  <a:moveTo>
                    <a:pt x="1940787" y="24485"/>
                  </a:moveTo>
                  <a:lnTo>
                    <a:pt x="1940311" y="25400"/>
                  </a:lnTo>
                  <a:lnTo>
                    <a:pt x="1941057" y="25400"/>
                  </a:lnTo>
                  <a:lnTo>
                    <a:pt x="1940787" y="24485"/>
                  </a:lnTo>
                  <a:close/>
                </a:path>
                <a:path w="13808710" h="2324100">
                  <a:moveTo>
                    <a:pt x="2058432" y="12700"/>
                  </a:moveTo>
                  <a:lnTo>
                    <a:pt x="1946932" y="12700"/>
                  </a:lnTo>
                  <a:lnTo>
                    <a:pt x="1940788" y="24486"/>
                  </a:lnTo>
                  <a:lnTo>
                    <a:pt x="1941057" y="25400"/>
                  </a:lnTo>
                  <a:lnTo>
                    <a:pt x="2067303" y="25400"/>
                  </a:lnTo>
                  <a:lnTo>
                    <a:pt x="2058432" y="12700"/>
                  </a:lnTo>
                  <a:close/>
                </a:path>
                <a:path w="13808710" h="2324100">
                  <a:moveTo>
                    <a:pt x="2097532" y="12700"/>
                  </a:moveTo>
                  <a:lnTo>
                    <a:pt x="2078896" y="12700"/>
                  </a:lnTo>
                  <a:lnTo>
                    <a:pt x="2071823" y="25400"/>
                  </a:lnTo>
                  <a:lnTo>
                    <a:pt x="2098436" y="25400"/>
                  </a:lnTo>
                  <a:lnTo>
                    <a:pt x="2097532" y="12700"/>
                  </a:lnTo>
                  <a:close/>
                </a:path>
                <a:path w="13808710" h="2324100">
                  <a:moveTo>
                    <a:pt x="2136421" y="12700"/>
                  </a:moveTo>
                  <a:lnTo>
                    <a:pt x="2102376" y="12700"/>
                  </a:lnTo>
                  <a:lnTo>
                    <a:pt x="2098436" y="25400"/>
                  </a:lnTo>
                  <a:lnTo>
                    <a:pt x="2129061" y="25400"/>
                  </a:lnTo>
                  <a:lnTo>
                    <a:pt x="2136421" y="12700"/>
                  </a:lnTo>
                  <a:close/>
                </a:path>
                <a:path w="13808710" h="2324100">
                  <a:moveTo>
                    <a:pt x="2262666" y="12700"/>
                  </a:moveTo>
                  <a:lnTo>
                    <a:pt x="2242432" y="12700"/>
                  </a:lnTo>
                  <a:lnTo>
                    <a:pt x="2238284" y="25400"/>
                  </a:lnTo>
                  <a:lnTo>
                    <a:pt x="2255836" y="25400"/>
                  </a:lnTo>
                  <a:lnTo>
                    <a:pt x="2262666" y="12700"/>
                  </a:lnTo>
                  <a:close/>
                </a:path>
                <a:path w="13808710" h="2324100">
                  <a:moveTo>
                    <a:pt x="2386641" y="12700"/>
                  </a:moveTo>
                  <a:lnTo>
                    <a:pt x="2377705" y="12700"/>
                  </a:lnTo>
                  <a:lnTo>
                    <a:pt x="2372459" y="25400"/>
                  </a:lnTo>
                  <a:lnTo>
                    <a:pt x="2413449" y="25400"/>
                  </a:lnTo>
                  <a:lnTo>
                    <a:pt x="2386641" y="12700"/>
                  </a:lnTo>
                  <a:close/>
                </a:path>
                <a:path w="13808710" h="2324100">
                  <a:moveTo>
                    <a:pt x="2440021" y="12700"/>
                  </a:moveTo>
                  <a:lnTo>
                    <a:pt x="2428196" y="12700"/>
                  </a:lnTo>
                  <a:lnTo>
                    <a:pt x="2413449" y="25400"/>
                  </a:lnTo>
                  <a:lnTo>
                    <a:pt x="2451447" y="25400"/>
                  </a:lnTo>
                  <a:lnTo>
                    <a:pt x="2440021" y="12700"/>
                  </a:lnTo>
                  <a:close/>
                </a:path>
                <a:path w="13808710" h="2324100">
                  <a:moveTo>
                    <a:pt x="2542078" y="12700"/>
                  </a:moveTo>
                  <a:lnTo>
                    <a:pt x="2512753" y="12700"/>
                  </a:lnTo>
                  <a:lnTo>
                    <a:pt x="2509493" y="25400"/>
                  </a:lnTo>
                  <a:lnTo>
                    <a:pt x="2554606" y="25400"/>
                  </a:lnTo>
                  <a:lnTo>
                    <a:pt x="2542078" y="12700"/>
                  </a:lnTo>
                  <a:close/>
                </a:path>
                <a:path w="13808710" h="2324100">
                  <a:moveTo>
                    <a:pt x="2684876" y="12700"/>
                  </a:moveTo>
                  <a:lnTo>
                    <a:pt x="2566489" y="12700"/>
                  </a:lnTo>
                  <a:lnTo>
                    <a:pt x="2573747" y="25400"/>
                  </a:lnTo>
                  <a:lnTo>
                    <a:pt x="2684124" y="25400"/>
                  </a:lnTo>
                  <a:lnTo>
                    <a:pt x="2684876" y="12700"/>
                  </a:lnTo>
                  <a:close/>
                </a:path>
                <a:path w="13808710" h="2324100">
                  <a:moveTo>
                    <a:pt x="2728218" y="12700"/>
                  </a:moveTo>
                  <a:lnTo>
                    <a:pt x="2716600" y="12700"/>
                  </a:lnTo>
                  <a:lnTo>
                    <a:pt x="2715068" y="25400"/>
                  </a:lnTo>
                  <a:lnTo>
                    <a:pt x="2724093" y="25400"/>
                  </a:lnTo>
                  <a:lnTo>
                    <a:pt x="2728218" y="12700"/>
                  </a:lnTo>
                  <a:close/>
                </a:path>
                <a:path w="13808710" h="2324100">
                  <a:moveTo>
                    <a:pt x="2806919" y="12700"/>
                  </a:moveTo>
                  <a:lnTo>
                    <a:pt x="2796674" y="12700"/>
                  </a:lnTo>
                  <a:lnTo>
                    <a:pt x="2791407" y="25400"/>
                  </a:lnTo>
                  <a:lnTo>
                    <a:pt x="2812230" y="25400"/>
                  </a:lnTo>
                  <a:lnTo>
                    <a:pt x="2806919" y="12700"/>
                  </a:lnTo>
                  <a:close/>
                </a:path>
                <a:path w="13808710" h="2324100">
                  <a:moveTo>
                    <a:pt x="2867198" y="12700"/>
                  </a:moveTo>
                  <a:lnTo>
                    <a:pt x="2831276" y="12700"/>
                  </a:lnTo>
                  <a:lnTo>
                    <a:pt x="2828601" y="25400"/>
                  </a:lnTo>
                  <a:lnTo>
                    <a:pt x="2871690" y="25400"/>
                  </a:lnTo>
                  <a:lnTo>
                    <a:pt x="2867198" y="12700"/>
                  </a:lnTo>
                  <a:close/>
                </a:path>
                <a:path w="13808710" h="2324100">
                  <a:moveTo>
                    <a:pt x="2907628" y="12700"/>
                  </a:moveTo>
                  <a:lnTo>
                    <a:pt x="2879063" y="12700"/>
                  </a:lnTo>
                  <a:lnTo>
                    <a:pt x="2871690" y="25400"/>
                  </a:lnTo>
                  <a:lnTo>
                    <a:pt x="2912282" y="25400"/>
                  </a:lnTo>
                  <a:lnTo>
                    <a:pt x="2907628" y="12700"/>
                  </a:lnTo>
                  <a:close/>
                </a:path>
                <a:path w="13808710" h="2324100">
                  <a:moveTo>
                    <a:pt x="2997640" y="12700"/>
                  </a:moveTo>
                  <a:lnTo>
                    <a:pt x="2911045" y="12700"/>
                  </a:lnTo>
                  <a:lnTo>
                    <a:pt x="2912282" y="25400"/>
                  </a:lnTo>
                  <a:lnTo>
                    <a:pt x="2976612" y="25400"/>
                  </a:lnTo>
                  <a:lnTo>
                    <a:pt x="2997640" y="12700"/>
                  </a:lnTo>
                  <a:close/>
                </a:path>
                <a:path w="13808710" h="2324100">
                  <a:moveTo>
                    <a:pt x="3061938" y="12700"/>
                  </a:moveTo>
                  <a:lnTo>
                    <a:pt x="3004392" y="12700"/>
                  </a:lnTo>
                  <a:lnTo>
                    <a:pt x="3000215" y="25400"/>
                  </a:lnTo>
                  <a:lnTo>
                    <a:pt x="3059362" y="25400"/>
                  </a:lnTo>
                  <a:lnTo>
                    <a:pt x="3061938" y="12700"/>
                  </a:lnTo>
                  <a:close/>
                </a:path>
                <a:path w="13808710" h="2324100">
                  <a:moveTo>
                    <a:pt x="3143855" y="12700"/>
                  </a:moveTo>
                  <a:lnTo>
                    <a:pt x="3085173" y="12700"/>
                  </a:lnTo>
                  <a:lnTo>
                    <a:pt x="3106273" y="25400"/>
                  </a:lnTo>
                  <a:lnTo>
                    <a:pt x="3146857" y="25400"/>
                  </a:lnTo>
                  <a:lnTo>
                    <a:pt x="3147334" y="24485"/>
                  </a:lnTo>
                  <a:lnTo>
                    <a:pt x="3143855" y="12700"/>
                  </a:lnTo>
                  <a:close/>
                </a:path>
                <a:path w="13808710" h="2324100">
                  <a:moveTo>
                    <a:pt x="3147334" y="24485"/>
                  </a:moveTo>
                  <a:lnTo>
                    <a:pt x="3146857" y="25400"/>
                  </a:lnTo>
                  <a:lnTo>
                    <a:pt x="3147604" y="25400"/>
                  </a:lnTo>
                  <a:lnTo>
                    <a:pt x="3147334" y="24485"/>
                  </a:lnTo>
                  <a:close/>
                </a:path>
                <a:path w="13808710" h="2324100">
                  <a:moveTo>
                    <a:pt x="3264978" y="12700"/>
                  </a:moveTo>
                  <a:lnTo>
                    <a:pt x="3153478" y="12700"/>
                  </a:lnTo>
                  <a:lnTo>
                    <a:pt x="3147334" y="24486"/>
                  </a:lnTo>
                  <a:lnTo>
                    <a:pt x="3147604" y="25400"/>
                  </a:lnTo>
                  <a:lnTo>
                    <a:pt x="3273850" y="25400"/>
                  </a:lnTo>
                  <a:lnTo>
                    <a:pt x="3264978" y="12700"/>
                  </a:lnTo>
                  <a:close/>
                </a:path>
                <a:path w="13808710" h="2324100">
                  <a:moveTo>
                    <a:pt x="3304079" y="12700"/>
                  </a:moveTo>
                  <a:lnTo>
                    <a:pt x="3285443" y="12700"/>
                  </a:lnTo>
                  <a:lnTo>
                    <a:pt x="3278370" y="25400"/>
                  </a:lnTo>
                  <a:lnTo>
                    <a:pt x="3304983" y="25400"/>
                  </a:lnTo>
                  <a:lnTo>
                    <a:pt x="3304079" y="12700"/>
                  </a:lnTo>
                  <a:close/>
                </a:path>
                <a:path w="13808710" h="2324100">
                  <a:moveTo>
                    <a:pt x="3342967" y="12700"/>
                  </a:moveTo>
                  <a:lnTo>
                    <a:pt x="3308922" y="12700"/>
                  </a:lnTo>
                  <a:lnTo>
                    <a:pt x="3304983" y="25400"/>
                  </a:lnTo>
                  <a:lnTo>
                    <a:pt x="3335608" y="25400"/>
                  </a:lnTo>
                  <a:lnTo>
                    <a:pt x="3342967" y="12700"/>
                  </a:lnTo>
                  <a:close/>
                </a:path>
                <a:path w="13808710" h="2324100">
                  <a:moveTo>
                    <a:pt x="3469212" y="12700"/>
                  </a:moveTo>
                  <a:lnTo>
                    <a:pt x="3448978" y="12700"/>
                  </a:lnTo>
                  <a:lnTo>
                    <a:pt x="3444831" y="25400"/>
                  </a:lnTo>
                  <a:lnTo>
                    <a:pt x="3462382" y="25400"/>
                  </a:lnTo>
                  <a:lnTo>
                    <a:pt x="3469212" y="12700"/>
                  </a:lnTo>
                  <a:close/>
                </a:path>
                <a:path w="13808710" h="2324100">
                  <a:moveTo>
                    <a:pt x="3593188" y="12700"/>
                  </a:moveTo>
                  <a:lnTo>
                    <a:pt x="3584252" y="12700"/>
                  </a:lnTo>
                  <a:lnTo>
                    <a:pt x="3579006" y="25400"/>
                  </a:lnTo>
                  <a:lnTo>
                    <a:pt x="3619996" y="25400"/>
                  </a:lnTo>
                  <a:lnTo>
                    <a:pt x="3593188" y="12700"/>
                  </a:lnTo>
                  <a:close/>
                </a:path>
                <a:path w="13808710" h="2324100">
                  <a:moveTo>
                    <a:pt x="3646568" y="12700"/>
                  </a:moveTo>
                  <a:lnTo>
                    <a:pt x="3634743" y="12700"/>
                  </a:lnTo>
                  <a:lnTo>
                    <a:pt x="3619996" y="25400"/>
                  </a:lnTo>
                  <a:lnTo>
                    <a:pt x="3657993" y="25400"/>
                  </a:lnTo>
                  <a:lnTo>
                    <a:pt x="3646568" y="12700"/>
                  </a:lnTo>
                  <a:close/>
                </a:path>
                <a:path w="13808710" h="2324100">
                  <a:moveTo>
                    <a:pt x="3748625" y="12700"/>
                  </a:moveTo>
                  <a:lnTo>
                    <a:pt x="3719300" y="12700"/>
                  </a:lnTo>
                  <a:lnTo>
                    <a:pt x="3716039" y="25400"/>
                  </a:lnTo>
                  <a:lnTo>
                    <a:pt x="3761152" y="25400"/>
                  </a:lnTo>
                  <a:lnTo>
                    <a:pt x="3748625" y="12700"/>
                  </a:lnTo>
                  <a:close/>
                </a:path>
                <a:path w="13808710" h="2324100">
                  <a:moveTo>
                    <a:pt x="3891422" y="12700"/>
                  </a:moveTo>
                  <a:lnTo>
                    <a:pt x="3773036" y="12700"/>
                  </a:lnTo>
                  <a:lnTo>
                    <a:pt x="3780294" y="25400"/>
                  </a:lnTo>
                  <a:lnTo>
                    <a:pt x="3890671" y="25400"/>
                  </a:lnTo>
                  <a:lnTo>
                    <a:pt x="3891422" y="12700"/>
                  </a:lnTo>
                  <a:close/>
                </a:path>
                <a:path w="13808710" h="2324100">
                  <a:moveTo>
                    <a:pt x="3934765" y="12700"/>
                  </a:moveTo>
                  <a:lnTo>
                    <a:pt x="3923147" y="12700"/>
                  </a:lnTo>
                  <a:lnTo>
                    <a:pt x="3921615" y="25400"/>
                  </a:lnTo>
                  <a:lnTo>
                    <a:pt x="3930640" y="25400"/>
                  </a:lnTo>
                  <a:lnTo>
                    <a:pt x="3934765" y="12700"/>
                  </a:lnTo>
                  <a:close/>
                </a:path>
                <a:path w="13808710" h="2324100">
                  <a:moveTo>
                    <a:pt x="4013466" y="12700"/>
                  </a:moveTo>
                  <a:lnTo>
                    <a:pt x="4003221" y="12700"/>
                  </a:lnTo>
                  <a:lnTo>
                    <a:pt x="3997954" y="25400"/>
                  </a:lnTo>
                  <a:lnTo>
                    <a:pt x="4018777" y="25400"/>
                  </a:lnTo>
                  <a:lnTo>
                    <a:pt x="4013466" y="12700"/>
                  </a:lnTo>
                  <a:close/>
                </a:path>
                <a:path w="13808710" h="2324100">
                  <a:moveTo>
                    <a:pt x="4073745" y="12700"/>
                  </a:moveTo>
                  <a:lnTo>
                    <a:pt x="4037823" y="12700"/>
                  </a:lnTo>
                  <a:lnTo>
                    <a:pt x="4035147" y="25400"/>
                  </a:lnTo>
                  <a:lnTo>
                    <a:pt x="4078237" y="25400"/>
                  </a:lnTo>
                  <a:lnTo>
                    <a:pt x="4073745" y="12700"/>
                  </a:lnTo>
                  <a:close/>
                </a:path>
                <a:path w="13808710" h="2324100">
                  <a:moveTo>
                    <a:pt x="4114174" y="12700"/>
                  </a:moveTo>
                  <a:lnTo>
                    <a:pt x="4085609" y="12700"/>
                  </a:lnTo>
                  <a:lnTo>
                    <a:pt x="4078237" y="25400"/>
                  </a:lnTo>
                  <a:lnTo>
                    <a:pt x="4118828" y="25400"/>
                  </a:lnTo>
                  <a:lnTo>
                    <a:pt x="4114174" y="12700"/>
                  </a:lnTo>
                  <a:close/>
                </a:path>
                <a:path w="13808710" h="2324100">
                  <a:moveTo>
                    <a:pt x="4204187" y="12700"/>
                  </a:moveTo>
                  <a:lnTo>
                    <a:pt x="4117592" y="12700"/>
                  </a:lnTo>
                  <a:lnTo>
                    <a:pt x="4118828" y="25400"/>
                  </a:lnTo>
                  <a:lnTo>
                    <a:pt x="4183158" y="25400"/>
                  </a:lnTo>
                  <a:lnTo>
                    <a:pt x="4204187" y="12700"/>
                  </a:lnTo>
                  <a:close/>
                </a:path>
                <a:path w="13808710" h="2324100">
                  <a:moveTo>
                    <a:pt x="4268484" y="12700"/>
                  </a:moveTo>
                  <a:lnTo>
                    <a:pt x="4210938" y="12700"/>
                  </a:lnTo>
                  <a:lnTo>
                    <a:pt x="4206761" y="25400"/>
                  </a:lnTo>
                  <a:lnTo>
                    <a:pt x="4265908" y="25400"/>
                  </a:lnTo>
                  <a:lnTo>
                    <a:pt x="4268484" y="12700"/>
                  </a:lnTo>
                  <a:close/>
                </a:path>
                <a:path w="13808710" h="2324100">
                  <a:moveTo>
                    <a:pt x="4350401" y="12700"/>
                  </a:moveTo>
                  <a:lnTo>
                    <a:pt x="4291719" y="12700"/>
                  </a:lnTo>
                  <a:lnTo>
                    <a:pt x="4312819" y="25400"/>
                  </a:lnTo>
                  <a:lnTo>
                    <a:pt x="4353404" y="25400"/>
                  </a:lnTo>
                  <a:lnTo>
                    <a:pt x="4353880" y="24485"/>
                  </a:lnTo>
                  <a:lnTo>
                    <a:pt x="4350401" y="12700"/>
                  </a:lnTo>
                  <a:close/>
                </a:path>
                <a:path w="13808710" h="2324100">
                  <a:moveTo>
                    <a:pt x="4353880" y="24485"/>
                  </a:moveTo>
                  <a:lnTo>
                    <a:pt x="4353404" y="25400"/>
                  </a:lnTo>
                  <a:lnTo>
                    <a:pt x="4354150" y="25400"/>
                  </a:lnTo>
                  <a:lnTo>
                    <a:pt x="4353880" y="24485"/>
                  </a:lnTo>
                  <a:close/>
                </a:path>
                <a:path w="13808710" h="2324100">
                  <a:moveTo>
                    <a:pt x="4471525" y="12700"/>
                  </a:moveTo>
                  <a:lnTo>
                    <a:pt x="4360025" y="12700"/>
                  </a:lnTo>
                  <a:lnTo>
                    <a:pt x="4353881" y="24486"/>
                  </a:lnTo>
                  <a:lnTo>
                    <a:pt x="4354150" y="25400"/>
                  </a:lnTo>
                  <a:lnTo>
                    <a:pt x="4480396" y="25400"/>
                  </a:lnTo>
                  <a:lnTo>
                    <a:pt x="4471525" y="12700"/>
                  </a:lnTo>
                  <a:close/>
                </a:path>
                <a:path w="13808710" h="2324100">
                  <a:moveTo>
                    <a:pt x="4510625" y="12700"/>
                  </a:moveTo>
                  <a:lnTo>
                    <a:pt x="4491989" y="12700"/>
                  </a:lnTo>
                  <a:lnTo>
                    <a:pt x="4484916" y="25400"/>
                  </a:lnTo>
                  <a:lnTo>
                    <a:pt x="4511529" y="25400"/>
                  </a:lnTo>
                  <a:lnTo>
                    <a:pt x="4510625" y="12700"/>
                  </a:lnTo>
                  <a:close/>
                </a:path>
                <a:path w="13808710" h="2324100">
                  <a:moveTo>
                    <a:pt x="4549514" y="12700"/>
                  </a:moveTo>
                  <a:lnTo>
                    <a:pt x="4515469" y="12700"/>
                  </a:lnTo>
                  <a:lnTo>
                    <a:pt x="4511529" y="25400"/>
                  </a:lnTo>
                  <a:lnTo>
                    <a:pt x="4542154" y="25400"/>
                  </a:lnTo>
                  <a:lnTo>
                    <a:pt x="4549514" y="12700"/>
                  </a:lnTo>
                  <a:close/>
                </a:path>
                <a:path w="13808710" h="2324100">
                  <a:moveTo>
                    <a:pt x="4620192" y="12700"/>
                  </a:moveTo>
                  <a:lnTo>
                    <a:pt x="4608613" y="25400"/>
                  </a:lnTo>
                  <a:lnTo>
                    <a:pt x="4629675" y="25400"/>
                  </a:lnTo>
                  <a:lnTo>
                    <a:pt x="4620192" y="12700"/>
                  </a:lnTo>
                  <a:close/>
                </a:path>
                <a:path w="13808710" h="2324100">
                  <a:moveTo>
                    <a:pt x="4668790" y="12700"/>
                  </a:moveTo>
                  <a:lnTo>
                    <a:pt x="4660209" y="12700"/>
                  </a:lnTo>
                  <a:lnTo>
                    <a:pt x="4646853" y="25400"/>
                  </a:lnTo>
                  <a:lnTo>
                    <a:pt x="4675011" y="25400"/>
                  </a:lnTo>
                  <a:lnTo>
                    <a:pt x="4668790" y="12700"/>
                  </a:lnTo>
                  <a:close/>
                </a:path>
                <a:path w="13808710" h="2324100">
                  <a:moveTo>
                    <a:pt x="4688120" y="12700"/>
                  </a:moveTo>
                  <a:lnTo>
                    <a:pt x="4681286" y="12700"/>
                  </a:lnTo>
                  <a:lnTo>
                    <a:pt x="4675011" y="25400"/>
                  </a:lnTo>
                  <a:lnTo>
                    <a:pt x="4693830" y="25400"/>
                  </a:lnTo>
                  <a:lnTo>
                    <a:pt x="4688120" y="12700"/>
                  </a:lnTo>
                  <a:close/>
                </a:path>
                <a:path w="13808710" h="2324100">
                  <a:moveTo>
                    <a:pt x="4732179" y="12700"/>
                  </a:moveTo>
                  <a:lnTo>
                    <a:pt x="4694655" y="12700"/>
                  </a:lnTo>
                  <a:lnTo>
                    <a:pt x="4700778" y="25400"/>
                  </a:lnTo>
                  <a:lnTo>
                    <a:pt x="4741797" y="25400"/>
                  </a:lnTo>
                  <a:lnTo>
                    <a:pt x="4732179" y="12700"/>
                  </a:lnTo>
                  <a:close/>
                </a:path>
                <a:path w="13808710" h="2324100">
                  <a:moveTo>
                    <a:pt x="4790738" y="12700"/>
                  </a:moveTo>
                  <a:lnTo>
                    <a:pt x="4759809" y="12700"/>
                  </a:lnTo>
                  <a:lnTo>
                    <a:pt x="4752638" y="25400"/>
                  </a:lnTo>
                  <a:lnTo>
                    <a:pt x="4806974" y="25400"/>
                  </a:lnTo>
                  <a:lnTo>
                    <a:pt x="4790738" y="12700"/>
                  </a:lnTo>
                  <a:close/>
                </a:path>
                <a:path w="13808710" h="2324100">
                  <a:moveTo>
                    <a:pt x="4859942" y="12700"/>
                  </a:moveTo>
                  <a:lnTo>
                    <a:pt x="4817582" y="12700"/>
                  </a:lnTo>
                  <a:lnTo>
                    <a:pt x="4806974" y="25400"/>
                  </a:lnTo>
                  <a:lnTo>
                    <a:pt x="4863990" y="25400"/>
                  </a:lnTo>
                  <a:lnTo>
                    <a:pt x="4859942" y="12700"/>
                  </a:lnTo>
                  <a:close/>
                </a:path>
                <a:path w="13808710" h="2324100">
                  <a:moveTo>
                    <a:pt x="4919698" y="12700"/>
                  </a:moveTo>
                  <a:lnTo>
                    <a:pt x="4875731" y="12700"/>
                  </a:lnTo>
                  <a:lnTo>
                    <a:pt x="4863990" y="25400"/>
                  </a:lnTo>
                  <a:lnTo>
                    <a:pt x="4929966" y="25400"/>
                  </a:lnTo>
                  <a:lnTo>
                    <a:pt x="4919698" y="12700"/>
                  </a:lnTo>
                  <a:close/>
                </a:path>
                <a:path w="13808710" h="2324100">
                  <a:moveTo>
                    <a:pt x="4995099" y="12700"/>
                  </a:moveTo>
                  <a:lnTo>
                    <a:pt x="4945551" y="12700"/>
                  </a:lnTo>
                  <a:lnTo>
                    <a:pt x="4943659" y="25400"/>
                  </a:lnTo>
                  <a:lnTo>
                    <a:pt x="4997952" y="25400"/>
                  </a:lnTo>
                  <a:lnTo>
                    <a:pt x="4995099" y="12700"/>
                  </a:lnTo>
                  <a:close/>
                </a:path>
                <a:path w="13808710" h="2324100">
                  <a:moveTo>
                    <a:pt x="5013744" y="12700"/>
                  </a:moveTo>
                  <a:lnTo>
                    <a:pt x="5002835" y="12700"/>
                  </a:lnTo>
                  <a:lnTo>
                    <a:pt x="5002159" y="25400"/>
                  </a:lnTo>
                  <a:lnTo>
                    <a:pt x="5027252" y="25400"/>
                  </a:lnTo>
                  <a:lnTo>
                    <a:pt x="5013744" y="12700"/>
                  </a:lnTo>
                  <a:close/>
                </a:path>
                <a:path w="13808710" h="2324100">
                  <a:moveTo>
                    <a:pt x="5099003" y="12700"/>
                  </a:moveTo>
                  <a:lnTo>
                    <a:pt x="5040396" y="12700"/>
                  </a:lnTo>
                  <a:lnTo>
                    <a:pt x="5038220" y="25400"/>
                  </a:lnTo>
                  <a:lnTo>
                    <a:pt x="5103661" y="25400"/>
                  </a:lnTo>
                  <a:lnTo>
                    <a:pt x="5099003" y="12700"/>
                  </a:lnTo>
                  <a:close/>
                </a:path>
                <a:path w="13808710" h="2324100">
                  <a:moveTo>
                    <a:pt x="5169282" y="12700"/>
                  </a:moveTo>
                  <a:lnTo>
                    <a:pt x="5111707" y="12700"/>
                  </a:lnTo>
                  <a:lnTo>
                    <a:pt x="5103661" y="25400"/>
                  </a:lnTo>
                  <a:lnTo>
                    <a:pt x="5162893" y="25400"/>
                  </a:lnTo>
                  <a:lnTo>
                    <a:pt x="5169282" y="12700"/>
                  </a:lnTo>
                  <a:close/>
                </a:path>
                <a:path w="13808710" h="2324100">
                  <a:moveTo>
                    <a:pt x="5279032" y="12700"/>
                  </a:moveTo>
                  <a:lnTo>
                    <a:pt x="5258798" y="12700"/>
                  </a:lnTo>
                  <a:lnTo>
                    <a:pt x="5254651" y="25400"/>
                  </a:lnTo>
                  <a:lnTo>
                    <a:pt x="5272200" y="25400"/>
                  </a:lnTo>
                  <a:lnTo>
                    <a:pt x="5279032" y="12700"/>
                  </a:lnTo>
                  <a:close/>
                </a:path>
                <a:path w="13808710" h="2324100">
                  <a:moveTo>
                    <a:pt x="5403009" y="12700"/>
                  </a:moveTo>
                  <a:lnTo>
                    <a:pt x="5394071" y="12700"/>
                  </a:lnTo>
                  <a:lnTo>
                    <a:pt x="5388825" y="25400"/>
                  </a:lnTo>
                  <a:lnTo>
                    <a:pt x="5429818" y="25400"/>
                  </a:lnTo>
                  <a:lnTo>
                    <a:pt x="5403009" y="12700"/>
                  </a:lnTo>
                  <a:close/>
                </a:path>
                <a:path w="13808710" h="2324100">
                  <a:moveTo>
                    <a:pt x="5456390" y="12700"/>
                  </a:moveTo>
                  <a:lnTo>
                    <a:pt x="5444565" y="12700"/>
                  </a:lnTo>
                  <a:lnTo>
                    <a:pt x="5429818" y="25400"/>
                  </a:lnTo>
                  <a:lnTo>
                    <a:pt x="5467816" y="25400"/>
                  </a:lnTo>
                  <a:lnTo>
                    <a:pt x="5456390" y="12700"/>
                  </a:lnTo>
                  <a:close/>
                </a:path>
                <a:path w="13808710" h="2324100">
                  <a:moveTo>
                    <a:pt x="5558442" y="12700"/>
                  </a:moveTo>
                  <a:lnTo>
                    <a:pt x="5529117" y="12700"/>
                  </a:lnTo>
                  <a:lnTo>
                    <a:pt x="5525856" y="25400"/>
                  </a:lnTo>
                  <a:lnTo>
                    <a:pt x="5570971" y="25400"/>
                  </a:lnTo>
                  <a:lnTo>
                    <a:pt x="5558442" y="12700"/>
                  </a:lnTo>
                  <a:close/>
                </a:path>
                <a:path w="13808710" h="2324100">
                  <a:moveTo>
                    <a:pt x="5701242" y="12700"/>
                  </a:moveTo>
                  <a:lnTo>
                    <a:pt x="5582859" y="12700"/>
                  </a:lnTo>
                  <a:lnTo>
                    <a:pt x="5590117" y="25400"/>
                  </a:lnTo>
                  <a:lnTo>
                    <a:pt x="5700491" y="25400"/>
                  </a:lnTo>
                  <a:lnTo>
                    <a:pt x="5701242" y="12700"/>
                  </a:lnTo>
                  <a:close/>
                </a:path>
                <a:path w="13808710" h="2324100">
                  <a:moveTo>
                    <a:pt x="5744582" y="12700"/>
                  </a:moveTo>
                  <a:lnTo>
                    <a:pt x="5732969" y="12700"/>
                  </a:lnTo>
                  <a:lnTo>
                    <a:pt x="5731437" y="25400"/>
                  </a:lnTo>
                  <a:lnTo>
                    <a:pt x="5740458" y="25400"/>
                  </a:lnTo>
                  <a:lnTo>
                    <a:pt x="5744582" y="12700"/>
                  </a:lnTo>
                  <a:close/>
                </a:path>
                <a:path w="13808710" h="2324100">
                  <a:moveTo>
                    <a:pt x="5823282" y="12700"/>
                  </a:moveTo>
                  <a:lnTo>
                    <a:pt x="5813037" y="12700"/>
                  </a:lnTo>
                  <a:lnTo>
                    <a:pt x="5807771" y="25400"/>
                  </a:lnTo>
                  <a:lnTo>
                    <a:pt x="5828592" y="25400"/>
                  </a:lnTo>
                  <a:lnTo>
                    <a:pt x="5823282" y="12700"/>
                  </a:lnTo>
                  <a:close/>
                </a:path>
                <a:path w="13808710" h="2324100">
                  <a:moveTo>
                    <a:pt x="5883563" y="12700"/>
                  </a:moveTo>
                  <a:lnTo>
                    <a:pt x="5847643" y="12700"/>
                  </a:lnTo>
                  <a:lnTo>
                    <a:pt x="5844966" y="25400"/>
                  </a:lnTo>
                  <a:lnTo>
                    <a:pt x="5888056" y="25400"/>
                  </a:lnTo>
                  <a:lnTo>
                    <a:pt x="5883563" y="12700"/>
                  </a:lnTo>
                  <a:close/>
                </a:path>
                <a:path w="13808710" h="2324100">
                  <a:moveTo>
                    <a:pt x="5923996" y="12700"/>
                  </a:moveTo>
                  <a:lnTo>
                    <a:pt x="5895429" y="12700"/>
                  </a:lnTo>
                  <a:lnTo>
                    <a:pt x="5888056" y="25400"/>
                  </a:lnTo>
                  <a:lnTo>
                    <a:pt x="5928651" y="25400"/>
                  </a:lnTo>
                  <a:lnTo>
                    <a:pt x="5923996" y="12700"/>
                  </a:lnTo>
                  <a:close/>
                </a:path>
                <a:path w="13808710" h="2324100">
                  <a:moveTo>
                    <a:pt x="6014003" y="12700"/>
                  </a:moveTo>
                  <a:lnTo>
                    <a:pt x="5927413" y="12700"/>
                  </a:lnTo>
                  <a:lnTo>
                    <a:pt x="5928651" y="25400"/>
                  </a:lnTo>
                  <a:lnTo>
                    <a:pt x="5992974" y="25400"/>
                  </a:lnTo>
                  <a:lnTo>
                    <a:pt x="6014003" y="12700"/>
                  </a:lnTo>
                  <a:close/>
                </a:path>
                <a:path w="13808710" h="2324100">
                  <a:moveTo>
                    <a:pt x="6078301" y="12700"/>
                  </a:moveTo>
                  <a:lnTo>
                    <a:pt x="6020760" y="12700"/>
                  </a:lnTo>
                  <a:lnTo>
                    <a:pt x="6016583" y="25400"/>
                  </a:lnTo>
                  <a:lnTo>
                    <a:pt x="6075726" y="25400"/>
                  </a:lnTo>
                  <a:lnTo>
                    <a:pt x="6078301" y="12700"/>
                  </a:lnTo>
                  <a:close/>
                </a:path>
                <a:path w="13808710" h="2324100">
                  <a:moveTo>
                    <a:pt x="6160221" y="12700"/>
                  </a:moveTo>
                  <a:lnTo>
                    <a:pt x="6101536" y="12700"/>
                  </a:lnTo>
                  <a:lnTo>
                    <a:pt x="6122637" y="25400"/>
                  </a:lnTo>
                  <a:lnTo>
                    <a:pt x="6163226" y="25400"/>
                  </a:lnTo>
                  <a:lnTo>
                    <a:pt x="6163701" y="24485"/>
                  </a:lnTo>
                  <a:lnTo>
                    <a:pt x="6160221" y="12700"/>
                  </a:lnTo>
                  <a:close/>
                </a:path>
                <a:path w="13808710" h="2324100">
                  <a:moveTo>
                    <a:pt x="6163702" y="24486"/>
                  </a:moveTo>
                  <a:lnTo>
                    <a:pt x="6163226" y="25400"/>
                  </a:lnTo>
                  <a:lnTo>
                    <a:pt x="6163972" y="25400"/>
                  </a:lnTo>
                  <a:lnTo>
                    <a:pt x="6163702" y="24486"/>
                  </a:lnTo>
                  <a:close/>
                </a:path>
                <a:path w="13808710" h="2324100">
                  <a:moveTo>
                    <a:pt x="6281346" y="12700"/>
                  </a:moveTo>
                  <a:lnTo>
                    <a:pt x="6169848" y="12700"/>
                  </a:lnTo>
                  <a:lnTo>
                    <a:pt x="6163702" y="24486"/>
                  </a:lnTo>
                  <a:lnTo>
                    <a:pt x="6163972" y="25400"/>
                  </a:lnTo>
                  <a:lnTo>
                    <a:pt x="6290216" y="25400"/>
                  </a:lnTo>
                  <a:lnTo>
                    <a:pt x="6281346" y="12700"/>
                  </a:lnTo>
                  <a:close/>
                </a:path>
                <a:path w="13808710" h="2324100">
                  <a:moveTo>
                    <a:pt x="6320448" y="12700"/>
                  </a:moveTo>
                  <a:lnTo>
                    <a:pt x="6301813" y="12700"/>
                  </a:lnTo>
                  <a:lnTo>
                    <a:pt x="6294737" y="25400"/>
                  </a:lnTo>
                  <a:lnTo>
                    <a:pt x="6321352" y="25400"/>
                  </a:lnTo>
                  <a:lnTo>
                    <a:pt x="6320448" y="12700"/>
                  </a:lnTo>
                  <a:close/>
                </a:path>
                <a:path w="13808710" h="2324100">
                  <a:moveTo>
                    <a:pt x="6359334" y="12700"/>
                  </a:moveTo>
                  <a:lnTo>
                    <a:pt x="6325287" y="12700"/>
                  </a:lnTo>
                  <a:lnTo>
                    <a:pt x="6321352" y="25400"/>
                  </a:lnTo>
                  <a:lnTo>
                    <a:pt x="6351979" y="25400"/>
                  </a:lnTo>
                  <a:lnTo>
                    <a:pt x="6359334" y="12700"/>
                  </a:lnTo>
                  <a:close/>
                </a:path>
                <a:path w="13808710" h="2324100">
                  <a:moveTo>
                    <a:pt x="6485577" y="12700"/>
                  </a:moveTo>
                  <a:lnTo>
                    <a:pt x="6465347" y="12700"/>
                  </a:lnTo>
                  <a:lnTo>
                    <a:pt x="6461201" y="25400"/>
                  </a:lnTo>
                  <a:lnTo>
                    <a:pt x="6478749" y="25400"/>
                  </a:lnTo>
                  <a:lnTo>
                    <a:pt x="6485577" y="12700"/>
                  </a:lnTo>
                  <a:close/>
                </a:path>
                <a:path w="13808710" h="2324100">
                  <a:moveTo>
                    <a:pt x="6609554" y="12700"/>
                  </a:moveTo>
                  <a:lnTo>
                    <a:pt x="6600621" y="12700"/>
                  </a:lnTo>
                  <a:lnTo>
                    <a:pt x="6595375" y="25400"/>
                  </a:lnTo>
                  <a:lnTo>
                    <a:pt x="6636358" y="25400"/>
                  </a:lnTo>
                  <a:lnTo>
                    <a:pt x="6609554" y="12700"/>
                  </a:lnTo>
                  <a:close/>
                </a:path>
                <a:path w="13808710" h="2324100">
                  <a:moveTo>
                    <a:pt x="6662933" y="12700"/>
                  </a:moveTo>
                  <a:lnTo>
                    <a:pt x="6651106" y="12700"/>
                  </a:lnTo>
                  <a:lnTo>
                    <a:pt x="6636358" y="25400"/>
                  </a:lnTo>
                  <a:lnTo>
                    <a:pt x="6674359" y="25400"/>
                  </a:lnTo>
                  <a:lnTo>
                    <a:pt x="6662933" y="12700"/>
                  </a:lnTo>
                  <a:close/>
                </a:path>
                <a:path w="13808710" h="2324100">
                  <a:moveTo>
                    <a:pt x="6764991" y="12700"/>
                  </a:moveTo>
                  <a:lnTo>
                    <a:pt x="6735666" y="12700"/>
                  </a:lnTo>
                  <a:lnTo>
                    <a:pt x="6732406" y="25400"/>
                  </a:lnTo>
                  <a:lnTo>
                    <a:pt x="6777520" y="25400"/>
                  </a:lnTo>
                  <a:lnTo>
                    <a:pt x="6764991" y="12700"/>
                  </a:lnTo>
                  <a:close/>
                </a:path>
                <a:path w="13808710" h="2324100">
                  <a:moveTo>
                    <a:pt x="6907787" y="12700"/>
                  </a:moveTo>
                  <a:lnTo>
                    <a:pt x="6789398" y="12700"/>
                  </a:lnTo>
                  <a:lnTo>
                    <a:pt x="6796656" y="25400"/>
                  </a:lnTo>
                  <a:lnTo>
                    <a:pt x="6907037" y="25400"/>
                  </a:lnTo>
                  <a:lnTo>
                    <a:pt x="6907787" y="12700"/>
                  </a:lnTo>
                  <a:close/>
                </a:path>
                <a:path w="13808710" h="2324100">
                  <a:moveTo>
                    <a:pt x="6951132" y="12700"/>
                  </a:moveTo>
                  <a:lnTo>
                    <a:pt x="6939511" y="12700"/>
                  </a:lnTo>
                  <a:lnTo>
                    <a:pt x="6937980" y="25400"/>
                  </a:lnTo>
                  <a:lnTo>
                    <a:pt x="6947008" y="25400"/>
                  </a:lnTo>
                  <a:lnTo>
                    <a:pt x="6951132" y="12700"/>
                  </a:lnTo>
                  <a:close/>
                </a:path>
                <a:path w="13808710" h="2324100">
                  <a:moveTo>
                    <a:pt x="7029832" y="12700"/>
                  </a:moveTo>
                  <a:lnTo>
                    <a:pt x="7019587" y="12700"/>
                  </a:lnTo>
                  <a:lnTo>
                    <a:pt x="7014321" y="25400"/>
                  </a:lnTo>
                  <a:lnTo>
                    <a:pt x="7035141" y="25400"/>
                  </a:lnTo>
                  <a:lnTo>
                    <a:pt x="7029832" y="12700"/>
                  </a:lnTo>
                  <a:close/>
                </a:path>
                <a:path w="13808710" h="2324100">
                  <a:moveTo>
                    <a:pt x="7090113" y="12700"/>
                  </a:moveTo>
                  <a:lnTo>
                    <a:pt x="7054189" y="12700"/>
                  </a:lnTo>
                  <a:lnTo>
                    <a:pt x="7051514" y="25400"/>
                  </a:lnTo>
                  <a:lnTo>
                    <a:pt x="7094606" y="25400"/>
                  </a:lnTo>
                  <a:lnTo>
                    <a:pt x="7090113" y="12700"/>
                  </a:lnTo>
                  <a:close/>
                </a:path>
                <a:path w="13808710" h="2324100">
                  <a:moveTo>
                    <a:pt x="7130541" y="12700"/>
                  </a:moveTo>
                  <a:lnTo>
                    <a:pt x="7101978" y="12700"/>
                  </a:lnTo>
                  <a:lnTo>
                    <a:pt x="7094606" y="25400"/>
                  </a:lnTo>
                  <a:lnTo>
                    <a:pt x="7135191" y="25400"/>
                  </a:lnTo>
                  <a:lnTo>
                    <a:pt x="7130541" y="12700"/>
                  </a:lnTo>
                  <a:close/>
                </a:path>
                <a:path w="13808710" h="2324100">
                  <a:moveTo>
                    <a:pt x="7220553" y="12700"/>
                  </a:moveTo>
                  <a:lnTo>
                    <a:pt x="7133958" y="12700"/>
                  </a:lnTo>
                  <a:lnTo>
                    <a:pt x="7135191" y="25400"/>
                  </a:lnTo>
                  <a:lnTo>
                    <a:pt x="7199524" y="25400"/>
                  </a:lnTo>
                  <a:lnTo>
                    <a:pt x="7220553" y="12700"/>
                  </a:lnTo>
                  <a:close/>
                </a:path>
                <a:path w="13808710" h="2324100">
                  <a:moveTo>
                    <a:pt x="7284851" y="12700"/>
                  </a:moveTo>
                  <a:lnTo>
                    <a:pt x="7227303" y="12700"/>
                  </a:lnTo>
                  <a:lnTo>
                    <a:pt x="7223125" y="25400"/>
                  </a:lnTo>
                  <a:lnTo>
                    <a:pt x="7282275" y="25400"/>
                  </a:lnTo>
                  <a:lnTo>
                    <a:pt x="7284851" y="12700"/>
                  </a:lnTo>
                  <a:close/>
                </a:path>
                <a:path w="13808710" h="2324100">
                  <a:moveTo>
                    <a:pt x="7366766" y="12700"/>
                  </a:moveTo>
                  <a:lnTo>
                    <a:pt x="7308086" y="12700"/>
                  </a:lnTo>
                  <a:lnTo>
                    <a:pt x="7329185" y="25400"/>
                  </a:lnTo>
                  <a:lnTo>
                    <a:pt x="7369770" y="25400"/>
                  </a:lnTo>
                  <a:lnTo>
                    <a:pt x="7370246" y="24485"/>
                  </a:lnTo>
                  <a:lnTo>
                    <a:pt x="7366766" y="12700"/>
                  </a:lnTo>
                  <a:close/>
                </a:path>
                <a:path w="13808710" h="2324100">
                  <a:moveTo>
                    <a:pt x="7370246" y="24485"/>
                  </a:moveTo>
                  <a:lnTo>
                    <a:pt x="7369770" y="25400"/>
                  </a:lnTo>
                  <a:lnTo>
                    <a:pt x="7370516" y="25400"/>
                  </a:lnTo>
                  <a:lnTo>
                    <a:pt x="7370246" y="24485"/>
                  </a:lnTo>
                  <a:close/>
                </a:path>
                <a:path w="13808710" h="2324100">
                  <a:moveTo>
                    <a:pt x="7487891" y="12700"/>
                  </a:moveTo>
                  <a:lnTo>
                    <a:pt x="7376387" y="12700"/>
                  </a:lnTo>
                  <a:lnTo>
                    <a:pt x="7370246" y="24486"/>
                  </a:lnTo>
                  <a:lnTo>
                    <a:pt x="7370516" y="25400"/>
                  </a:lnTo>
                  <a:lnTo>
                    <a:pt x="7496761" y="25400"/>
                  </a:lnTo>
                  <a:lnTo>
                    <a:pt x="7487891" y="12700"/>
                  </a:lnTo>
                  <a:close/>
                </a:path>
                <a:path w="13808710" h="2324100">
                  <a:moveTo>
                    <a:pt x="7526988" y="12700"/>
                  </a:moveTo>
                  <a:lnTo>
                    <a:pt x="7508352" y="12700"/>
                  </a:lnTo>
                  <a:lnTo>
                    <a:pt x="7501280" y="25400"/>
                  </a:lnTo>
                  <a:lnTo>
                    <a:pt x="7527891" y="25400"/>
                  </a:lnTo>
                  <a:lnTo>
                    <a:pt x="7526988" y="12700"/>
                  </a:lnTo>
                  <a:close/>
                </a:path>
                <a:path w="13808710" h="2324100">
                  <a:moveTo>
                    <a:pt x="7565879" y="12700"/>
                  </a:moveTo>
                  <a:lnTo>
                    <a:pt x="7531833" y="12700"/>
                  </a:lnTo>
                  <a:lnTo>
                    <a:pt x="7527891" y="25400"/>
                  </a:lnTo>
                  <a:lnTo>
                    <a:pt x="7558518" y="25400"/>
                  </a:lnTo>
                  <a:lnTo>
                    <a:pt x="7565879" y="12700"/>
                  </a:lnTo>
                  <a:close/>
                </a:path>
                <a:path w="13808710" h="2324100">
                  <a:moveTo>
                    <a:pt x="7692127" y="12700"/>
                  </a:moveTo>
                  <a:lnTo>
                    <a:pt x="7671886" y="12700"/>
                  </a:lnTo>
                  <a:lnTo>
                    <a:pt x="7667740" y="25400"/>
                  </a:lnTo>
                  <a:lnTo>
                    <a:pt x="7685298" y="25400"/>
                  </a:lnTo>
                  <a:lnTo>
                    <a:pt x="7692127" y="12700"/>
                  </a:lnTo>
                  <a:close/>
                </a:path>
                <a:path w="13808710" h="2324100">
                  <a:moveTo>
                    <a:pt x="7816098" y="12700"/>
                  </a:moveTo>
                  <a:lnTo>
                    <a:pt x="7807160" y="12700"/>
                  </a:lnTo>
                  <a:lnTo>
                    <a:pt x="7801914" y="25400"/>
                  </a:lnTo>
                  <a:lnTo>
                    <a:pt x="7842907" y="25400"/>
                  </a:lnTo>
                  <a:lnTo>
                    <a:pt x="7816098" y="12700"/>
                  </a:lnTo>
                  <a:close/>
                </a:path>
                <a:path w="13808710" h="2324100">
                  <a:moveTo>
                    <a:pt x="7869479" y="12700"/>
                  </a:moveTo>
                  <a:lnTo>
                    <a:pt x="7857654" y="12700"/>
                  </a:lnTo>
                  <a:lnTo>
                    <a:pt x="7842907" y="25400"/>
                  </a:lnTo>
                  <a:lnTo>
                    <a:pt x="7880904" y="25400"/>
                  </a:lnTo>
                  <a:lnTo>
                    <a:pt x="7869479" y="12700"/>
                  </a:lnTo>
                  <a:close/>
                </a:path>
                <a:path w="13808710" h="2324100">
                  <a:moveTo>
                    <a:pt x="7971539" y="12700"/>
                  </a:moveTo>
                  <a:lnTo>
                    <a:pt x="7942212" y="12700"/>
                  </a:lnTo>
                  <a:lnTo>
                    <a:pt x="7938951" y="25400"/>
                  </a:lnTo>
                  <a:lnTo>
                    <a:pt x="7984065" y="25400"/>
                  </a:lnTo>
                  <a:lnTo>
                    <a:pt x="7971539" y="12700"/>
                  </a:lnTo>
                  <a:close/>
                </a:path>
                <a:path w="13808710" h="2324100">
                  <a:moveTo>
                    <a:pt x="8114337" y="12700"/>
                  </a:moveTo>
                  <a:lnTo>
                    <a:pt x="7995947" y="12700"/>
                  </a:lnTo>
                  <a:lnTo>
                    <a:pt x="8003206" y="25400"/>
                  </a:lnTo>
                  <a:lnTo>
                    <a:pt x="8113585" y="25400"/>
                  </a:lnTo>
                  <a:lnTo>
                    <a:pt x="8114337" y="12700"/>
                  </a:lnTo>
                  <a:close/>
                </a:path>
                <a:path w="13808710" h="2324100">
                  <a:moveTo>
                    <a:pt x="8157678" y="12700"/>
                  </a:moveTo>
                  <a:lnTo>
                    <a:pt x="8146059" y="12700"/>
                  </a:lnTo>
                  <a:lnTo>
                    <a:pt x="8144526" y="25400"/>
                  </a:lnTo>
                  <a:lnTo>
                    <a:pt x="8153553" y="25400"/>
                  </a:lnTo>
                  <a:lnTo>
                    <a:pt x="8157678" y="12700"/>
                  </a:lnTo>
                  <a:close/>
                </a:path>
                <a:path w="13808710" h="2324100">
                  <a:moveTo>
                    <a:pt x="8236381" y="12700"/>
                  </a:moveTo>
                  <a:lnTo>
                    <a:pt x="8226135" y="12700"/>
                  </a:lnTo>
                  <a:lnTo>
                    <a:pt x="8220866" y="25400"/>
                  </a:lnTo>
                  <a:lnTo>
                    <a:pt x="8241691" y="25400"/>
                  </a:lnTo>
                  <a:lnTo>
                    <a:pt x="8236381" y="12700"/>
                  </a:lnTo>
                  <a:close/>
                </a:path>
                <a:path w="13808710" h="2324100">
                  <a:moveTo>
                    <a:pt x="8296657" y="12700"/>
                  </a:moveTo>
                  <a:lnTo>
                    <a:pt x="8260734" y="12700"/>
                  </a:lnTo>
                  <a:lnTo>
                    <a:pt x="8258059" y="25400"/>
                  </a:lnTo>
                  <a:lnTo>
                    <a:pt x="8301145" y="25400"/>
                  </a:lnTo>
                  <a:lnTo>
                    <a:pt x="8296657" y="12700"/>
                  </a:lnTo>
                  <a:close/>
                </a:path>
                <a:path w="13808710" h="2324100">
                  <a:moveTo>
                    <a:pt x="8337085" y="12700"/>
                  </a:moveTo>
                  <a:lnTo>
                    <a:pt x="8308519" y="12700"/>
                  </a:lnTo>
                  <a:lnTo>
                    <a:pt x="8301145" y="25400"/>
                  </a:lnTo>
                  <a:lnTo>
                    <a:pt x="8341740" y="25400"/>
                  </a:lnTo>
                  <a:lnTo>
                    <a:pt x="8337085" y="12700"/>
                  </a:lnTo>
                  <a:close/>
                </a:path>
                <a:path w="13808710" h="2324100">
                  <a:moveTo>
                    <a:pt x="8427102" y="12700"/>
                  </a:moveTo>
                  <a:lnTo>
                    <a:pt x="8340503" y="12700"/>
                  </a:lnTo>
                  <a:lnTo>
                    <a:pt x="8341740" y="25400"/>
                  </a:lnTo>
                  <a:lnTo>
                    <a:pt x="8406073" y="25400"/>
                  </a:lnTo>
                  <a:lnTo>
                    <a:pt x="8427102" y="12700"/>
                  </a:lnTo>
                  <a:close/>
                </a:path>
                <a:path w="13808710" h="2324100">
                  <a:moveTo>
                    <a:pt x="8491401" y="12700"/>
                  </a:moveTo>
                  <a:lnTo>
                    <a:pt x="8433853" y="12700"/>
                  </a:lnTo>
                  <a:lnTo>
                    <a:pt x="8429675" y="25400"/>
                  </a:lnTo>
                  <a:lnTo>
                    <a:pt x="8488825" y="25400"/>
                  </a:lnTo>
                  <a:lnTo>
                    <a:pt x="8491401" y="12700"/>
                  </a:lnTo>
                  <a:close/>
                </a:path>
                <a:path w="13808710" h="2324100">
                  <a:moveTo>
                    <a:pt x="8573315" y="12700"/>
                  </a:moveTo>
                  <a:lnTo>
                    <a:pt x="8514636" y="12700"/>
                  </a:lnTo>
                  <a:lnTo>
                    <a:pt x="8535735" y="25400"/>
                  </a:lnTo>
                  <a:lnTo>
                    <a:pt x="8576315" y="25400"/>
                  </a:lnTo>
                  <a:lnTo>
                    <a:pt x="8576792" y="24485"/>
                  </a:lnTo>
                  <a:lnTo>
                    <a:pt x="8573315" y="12700"/>
                  </a:lnTo>
                  <a:close/>
                </a:path>
                <a:path w="13808710" h="2324100">
                  <a:moveTo>
                    <a:pt x="8576792" y="24485"/>
                  </a:moveTo>
                  <a:lnTo>
                    <a:pt x="8576315" y="25400"/>
                  </a:lnTo>
                  <a:lnTo>
                    <a:pt x="8577062" y="25400"/>
                  </a:lnTo>
                  <a:lnTo>
                    <a:pt x="8576792" y="24485"/>
                  </a:lnTo>
                  <a:close/>
                </a:path>
                <a:path w="13808710" h="2324100">
                  <a:moveTo>
                    <a:pt x="8694436" y="12700"/>
                  </a:moveTo>
                  <a:lnTo>
                    <a:pt x="8582937" y="12700"/>
                  </a:lnTo>
                  <a:lnTo>
                    <a:pt x="8576792" y="24486"/>
                  </a:lnTo>
                  <a:lnTo>
                    <a:pt x="8577062" y="25400"/>
                  </a:lnTo>
                  <a:lnTo>
                    <a:pt x="8703309" y="25400"/>
                  </a:lnTo>
                  <a:lnTo>
                    <a:pt x="8694436" y="12700"/>
                  </a:lnTo>
                  <a:close/>
                </a:path>
                <a:path w="13808710" h="2324100">
                  <a:moveTo>
                    <a:pt x="8733537" y="12700"/>
                  </a:moveTo>
                  <a:lnTo>
                    <a:pt x="8714902" y="12700"/>
                  </a:lnTo>
                  <a:lnTo>
                    <a:pt x="8707830" y="25400"/>
                  </a:lnTo>
                  <a:lnTo>
                    <a:pt x="8734440" y="25400"/>
                  </a:lnTo>
                  <a:lnTo>
                    <a:pt x="8733537" y="12700"/>
                  </a:lnTo>
                  <a:close/>
                </a:path>
                <a:path w="13808710" h="2324100">
                  <a:moveTo>
                    <a:pt x="8772429" y="12700"/>
                  </a:moveTo>
                  <a:lnTo>
                    <a:pt x="8738382" y="12700"/>
                  </a:lnTo>
                  <a:lnTo>
                    <a:pt x="8734440" y="25400"/>
                  </a:lnTo>
                  <a:lnTo>
                    <a:pt x="8765068" y="25400"/>
                  </a:lnTo>
                  <a:lnTo>
                    <a:pt x="8772429" y="12700"/>
                  </a:lnTo>
                  <a:close/>
                </a:path>
                <a:path w="13808710" h="2324100">
                  <a:moveTo>
                    <a:pt x="8843107" y="12700"/>
                  </a:moveTo>
                  <a:lnTo>
                    <a:pt x="8831526" y="25400"/>
                  </a:lnTo>
                  <a:lnTo>
                    <a:pt x="8852590" y="25400"/>
                  </a:lnTo>
                  <a:lnTo>
                    <a:pt x="8843107" y="12700"/>
                  </a:lnTo>
                  <a:close/>
                </a:path>
                <a:path w="13808710" h="2324100">
                  <a:moveTo>
                    <a:pt x="8891704" y="12700"/>
                  </a:moveTo>
                  <a:lnTo>
                    <a:pt x="8883122" y="12700"/>
                  </a:lnTo>
                  <a:lnTo>
                    <a:pt x="8869766" y="25400"/>
                  </a:lnTo>
                  <a:lnTo>
                    <a:pt x="8897924" y="25400"/>
                  </a:lnTo>
                  <a:lnTo>
                    <a:pt x="8891704" y="12700"/>
                  </a:lnTo>
                  <a:close/>
                </a:path>
                <a:path w="13808710" h="2324100">
                  <a:moveTo>
                    <a:pt x="8911028" y="12700"/>
                  </a:moveTo>
                  <a:lnTo>
                    <a:pt x="8904194" y="12700"/>
                  </a:lnTo>
                  <a:lnTo>
                    <a:pt x="8897924" y="25400"/>
                  </a:lnTo>
                  <a:lnTo>
                    <a:pt x="8916739" y="25400"/>
                  </a:lnTo>
                  <a:lnTo>
                    <a:pt x="8911028" y="12700"/>
                  </a:lnTo>
                  <a:close/>
                </a:path>
                <a:path w="13808710" h="2324100">
                  <a:moveTo>
                    <a:pt x="8955096" y="12700"/>
                  </a:moveTo>
                  <a:lnTo>
                    <a:pt x="8917563" y="12700"/>
                  </a:lnTo>
                  <a:lnTo>
                    <a:pt x="8923686" y="25400"/>
                  </a:lnTo>
                  <a:lnTo>
                    <a:pt x="8964715" y="25400"/>
                  </a:lnTo>
                  <a:lnTo>
                    <a:pt x="8955096" y="12700"/>
                  </a:lnTo>
                  <a:close/>
                </a:path>
                <a:path w="13808710" h="2324100">
                  <a:moveTo>
                    <a:pt x="9013657" y="12700"/>
                  </a:moveTo>
                  <a:lnTo>
                    <a:pt x="8982723" y="12700"/>
                  </a:lnTo>
                  <a:lnTo>
                    <a:pt x="8975552" y="25400"/>
                  </a:lnTo>
                  <a:lnTo>
                    <a:pt x="9029888" y="25400"/>
                  </a:lnTo>
                  <a:lnTo>
                    <a:pt x="9013657" y="12700"/>
                  </a:lnTo>
                  <a:close/>
                </a:path>
                <a:path w="13808710" h="2324100">
                  <a:moveTo>
                    <a:pt x="9082855" y="12700"/>
                  </a:moveTo>
                  <a:lnTo>
                    <a:pt x="9040497" y="12700"/>
                  </a:lnTo>
                  <a:lnTo>
                    <a:pt x="9029888" y="25400"/>
                  </a:lnTo>
                  <a:lnTo>
                    <a:pt x="9086907" y="25400"/>
                  </a:lnTo>
                  <a:lnTo>
                    <a:pt x="9082855" y="12700"/>
                  </a:lnTo>
                  <a:close/>
                </a:path>
                <a:path w="13808710" h="2324100">
                  <a:moveTo>
                    <a:pt x="9142611" y="12700"/>
                  </a:moveTo>
                  <a:lnTo>
                    <a:pt x="9098649" y="12700"/>
                  </a:lnTo>
                  <a:lnTo>
                    <a:pt x="9086907" y="25400"/>
                  </a:lnTo>
                  <a:lnTo>
                    <a:pt x="9152878" y="25400"/>
                  </a:lnTo>
                  <a:lnTo>
                    <a:pt x="9142611" y="12700"/>
                  </a:lnTo>
                  <a:close/>
                </a:path>
                <a:path w="13808710" h="2324100">
                  <a:moveTo>
                    <a:pt x="9218017" y="12700"/>
                  </a:moveTo>
                  <a:lnTo>
                    <a:pt x="9168459" y="12700"/>
                  </a:lnTo>
                  <a:lnTo>
                    <a:pt x="9166569" y="25400"/>
                  </a:lnTo>
                  <a:lnTo>
                    <a:pt x="9220865" y="25400"/>
                  </a:lnTo>
                  <a:lnTo>
                    <a:pt x="9218017" y="12700"/>
                  </a:lnTo>
                  <a:close/>
                </a:path>
                <a:path w="13808710" h="2324100">
                  <a:moveTo>
                    <a:pt x="9236657" y="12700"/>
                  </a:moveTo>
                  <a:lnTo>
                    <a:pt x="9225748" y="12700"/>
                  </a:lnTo>
                  <a:lnTo>
                    <a:pt x="9225069" y="25400"/>
                  </a:lnTo>
                  <a:lnTo>
                    <a:pt x="9250164" y="25400"/>
                  </a:lnTo>
                  <a:lnTo>
                    <a:pt x="9236657" y="12700"/>
                  </a:lnTo>
                  <a:close/>
                </a:path>
                <a:path w="13808710" h="2324100">
                  <a:moveTo>
                    <a:pt x="9321911" y="12700"/>
                  </a:moveTo>
                  <a:lnTo>
                    <a:pt x="9263304" y="12700"/>
                  </a:lnTo>
                  <a:lnTo>
                    <a:pt x="9261129" y="25400"/>
                  </a:lnTo>
                  <a:lnTo>
                    <a:pt x="9326569" y="25400"/>
                  </a:lnTo>
                  <a:lnTo>
                    <a:pt x="9321911" y="12700"/>
                  </a:lnTo>
                  <a:close/>
                </a:path>
                <a:path w="13808710" h="2324100">
                  <a:moveTo>
                    <a:pt x="9392190" y="12700"/>
                  </a:moveTo>
                  <a:lnTo>
                    <a:pt x="9334619" y="12700"/>
                  </a:lnTo>
                  <a:lnTo>
                    <a:pt x="9326569" y="25400"/>
                  </a:lnTo>
                  <a:lnTo>
                    <a:pt x="9385801" y="25400"/>
                  </a:lnTo>
                  <a:lnTo>
                    <a:pt x="9392190" y="12700"/>
                  </a:lnTo>
                  <a:close/>
                </a:path>
                <a:path w="13808710" h="2324100">
                  <a:moveTo>
                    <a:pt x="9501946" y="12700"/>
                  </a:moveTo>
                  <a:lnTo>
                    <a:pt x="9481716" y="12700"/>
                  </a:lnTo>
                  <a:lnTo>
                    <a:pt x="9477559" y="25400"/>
                  </a:lnTo>
                  <a:lnTo>
                    <a:pt x="9495117" y="25400"/>
                  </a:lnTo>
                  <a:lnTo>
                    <a:pt x="9501946" y="12700"/>
                  </a:lnTo>
                  <a:close/>
                </a:path>
                <a:path w="13808710" h="2324100">
                  <a:moveTo>
                    <a:pt x="9625919" y="12700"/>
                  </a:moveTo>
                  <a:lnTo>
                    <a:pt x="9616984" y="12700"/>
                  </a:lnTo>
                  <a:lnTo>
                    <a:pt x="9611733" y="25400"/>
                  </a:lnTo>
                  <a:lnTo>
                    <a:pt x="9652727" y="25400"/>
                  </a:lnTo>
                  <a:lnTo>
                    <a:pt x="9625919" y="12700"/>
                  </a:lnTo>
                  <a:close/>
                </a:path>
                <a:path w="13808710" h="2324100">
                  <a:moveTo>
                    <a:pt x="9679298" y="12700"/>
                  </a:moveTo>
                  <a:lnTo>
                    <a:pt x="9667473" y="12700"/>
                  </a:lnTo>
                  <a:lnTo>
                    <a:pt x="9652727" y="25400"/>
                  </a:lnTo>
                  <a:lnTo>
                    <a:pt x="9690724" y="25400"/>
                  </a:lnTo>
                  <a:lnTo>
                    <a:pt x="9679298" y="12700"/>
                  </a:lnTo>
                  <a:close/>
                </a:path>
                <a:path w="13808710" h="2324100">
                  <a:moveTo>
                    <a:pt x="9781358" y="12700"/>
                  </a:moveTo>
                  <a:lnTo>
                    <a:pt x="9752031" y="12700"/>
                  </a:lnTo>
                  <a:lnTo>
                    <a:pt x="9748771" y="25400"/>
                  </a:lnTo>
                  <a:lnTo>
                    <a:pt x="9793885" y="25400"/>
                  </a:lnTo>
                  <a:lnTo>
                    <a:pt x="9781358" y="12700"/>
                  </a:lnTo>
                  <a:close/>
                </a:path>
                <a:path w="13808710" h="2324100">
                  <a:moveTo>
                    <a:pt x="9924156" y="12700"/>
                  </a:moveTo>
                  <a:lnTo>
                    <a:pt x="9805767" y="12700"/>
                  </a:lnTo>
                  <a:lnTo>
                    <a:pt x="9813025" y="25400"/>
                  </a:lnTo>
                  <a:lnTo>
                    <a:pt x="9923404" y="25400"/>
                  </a:lnTo>
                  <a:lnTo>
                    <a:pt x="9924156" y="12700"/>
                  </a:lnTo>
                  <a:close/>
                </a:path>
                <a:path w="13808710" h="2324100">
                  <a:moveTo>
                    <a:pt x="9967501" y="12700"/>
                  </a:moveTo>
                  <a:lnTo>
                    <a:pt x="9955878" y="12700"/>
                  </a:lnTo>
                  <a:lnTo>
                    <a:pt x="9954345" y="25400"/>
                  </a:lnTo>
                  <a:lnTo>
                    <a:pt x="9963377" y="25400"/>
                  </a:lnTo>
                  <a:lnTo>
                    <a:pt x="9967501" y="12700"/>
                  </a:lnTo>
                  <a:close/>
                </a:path>
                <a:path w="13808710" h="2324100">
                  <a:moveTo>
                    <a:pt x="10046201" y="12700"/>
                  </a:moveTo>
                  <a:lnTo>
                    <a:pt x="10035956" y="12700"/>
                  </a:lnTo>
                  <a:lnTo>
                    <a:pt x="10030690" y="25400"/>
                  </a:lnTo>
                  <a:lnTo>
                    <a:pt x="10051510" y="25400"/>
                  </a:lnTo>
                  <a:lnTo>
                    <a:pt x="10046201" y="12700"/>
                  </a:lnTo>
                  <a:close/>
                </a:path>
                <a:path w="13808710" h="2324100">
                  <a:moveTo>
                    <a:pt x="10106477" y="12700"/>
                  </a:moveTo>
                  <a:lnTo>
                    <a:pt x="10070557" y="12700"/>
                  </a:lnTo>
                  <a:lnTo>
                    <a:pt x="10067882" y="25400"/>
                  </a:lnTo>
                  <a:lnTo>
                    <a:pt x="10110964" y="25400"/>
                  </a:lnTo>
                  <a:lnTo>
                    <a:pt x="10106477" y="12700"/>
                  </a:lnTo>
                  <a:close/>
                </a:path>
                <a:path w="13808710" h="2324100">
                  <a:moveTo>
                    <a:pt x="10146904" y="12700"/>
                  </a:moveTo>
                  <a:lnTo>
                    <a:pt x="10118342" y="12700"/>
                  </a:lnTo>
                  <a:lnTo>
                    <a:pt x="10110964" y="25400"/>
                  </a:lnTo>
                  <a:lnTo>
                    <a:pt x="10151560" y="25400"/>
                  </a:lnTo>
                  <a:lnTo>
                    <a:pt x="10146904" y="12700"/>
                  </a:lnTo>
                  <a:close/>
                </a:path>
                <a:path w="13808710" h="2324100">
                  <a:moveTo>
                    <a:pt x="10236921" y="12700"/>
                  </a:moveTo>
                  <a:lnTo>
                    <a:pt x="10150322" y="12700"/>
                  </a:lnTo>
                  <a:lnTo>
                    <a:pt x="10151560" y="25400"/>
                  </a:lnTo>
                  <a:lnTo>
                    <a:pt x="10215893" y="25400"/>
                  </a:lnTo>
                  <a:lnTo>
                    <a:pt x="10236921" y="12700"/>
                  </a:lnTo>
                  <a:close/>
                </a:path>
                <a:path w="13808710" h="2324100">
                  <a:moveTo>
                    <a:pt x="10301220" y="12700"/>
                  </a:moveTo>
                  <a:lnTo>
                    <a:pt x="10243672" y="12700"/>
                  </a:lnTo>
                  <a:lnTo>
                    <a:pt x="10239494" y="25400"/>
                  </a:lnTo>
                  <a:lnTo>
                    <a:pt x="10298644" y="25400"/>
                  </a:lnTo>
                  <a:lnTo>
                    <a:pt x="10301220" y="12700"/>
                  </a:lnTo>
                  <a:close/>
                </a:path>
                <a:path w="13808710" h="2324100">
                  <a:moveTo>
                    <a:pt x="10383134" y="12700"/>
                  </a:moveTo>
                  <a:lnTo>
                    <a:pt x="10324455" y="12700"/>
                  </a:lnTo>
                  <a:lnTo>
                    <a:pt x="10345554" y="25400"/>
                  </a:lnTo>
                  <a:lnTo>
                    <a:pt x="10386134" y="25400"/>
                  </a:lnTo>
                  <a:lnTo>
                    <a:pt x="10386611" y="24485"/>
                  </a:lnTo>
                  <a:lnTo>
                    <a:pt x="10383134" y="12700"/>
                  </a:lnTo>
                  <a:close/>
                </a:path>
                <a:path w="13808710" h="2324100">
                  <a:moveTo>
                    <a:pt x="10386611" y="24485"/>
                  </a:moveTo>
                  <a:lnTo>
                    <a:pt x="10386134" y="25400"/>
                  </a:lnTo>
                  <a:lnTo>
                    <a:pt x="10386881" y="25400"/>
                  </a:lnTo>
                  <a:lnTo>
                    <a:pt x="10386611" y="24485"/>
                  </a:lnTo>
                  <a:close/>
                </a:path>
                <a:path w="13808710" h="2324100">
                  <a:moveTo>
                    <a:pt x="10504260" y="12700"/>
                  </a:moveTo>
                  <a:lnTo>
                    <a:pt x="10392756" y="12700"/>
                  </a:lnTo>
                  <a:lnTo>
                    <a:pt x="10386612" y="24486"/>
                  </a:lnTo>
                  <a:lnTo>
                    <a:pt x="10386881" y="25400"/>
                  </a:lnTo>
                  <a:lnTo>
                    <a:pt x="10513130" y="25400"/>
                  </a:lnTo>
                  <a:lnTo>
                    <a:pt x="10504260" y="12700"/>
                  </a:lnTo>
                  <a:close/>
                </a:path>
                <a:path w="13808710" h="2324100">
                  <a:moveTo>
                    <a:pt x="10543357" y="12700"/>
                  </a:moveTo>
                  <a:lnTo>
                    <a:pt x="10524721" y="12700"/>
                  </a:lnTo>
                  <a:lnTo>
                    <a:pt x="10517649" y="25400"/>
                  </a:lnTo>
                  <a:lnTo>
                    <a:pt x="10544260" y="25400"/>
                  </a:lnTo>
                  <a:lnTo>
                    <a:pt x="10543357" y="12700"/>
                  </a:lnTo>
                  <a:close/>
                </a:path>
                <a:path w="13808710" h="2324100">
                  <a:moveTo>
                    <a:pt x="10582248" y="12700"/>
                  </a:moveTo>
                  <a:lnTo>
                    <a:pt x="10548201" y="12700"/>
                  </a:lnTo>
                  <a:lnTo>
                    <a:pt x="10544260" y="25400"/>
                  </a:lnTo>
                  <a:lnTo>
                    <a:pt x="10574887" y="25400"/>
                  </a:lnTo>
                  <a:lnTo>
                    <a:pt x="10582248" y="12700"/>
                  </a:lnTo>
                  <a:close/>
                </a:path>
                <a:path w="13808710" h="2324100">
                  <a:moveTo>
                    <a:pt x="10708490" y="12700"/>
                  </a:moveTo>
                  <a:lnTo>
                    <a:pt x="10688255" y="12700"/>
                  </a:lnTo>
                  <a:lnTo>
                    <a:pt x="10684109" y="25400"/>
                  </a:lnTo>
                  <a:lnTo>
                    <a:pt x="10701658" y="25400"/>
                  </a:lnTo>
                  <a:lnTo>
                    <a:pt x="10708490" y="12700"/>
                  </a:lnTo>
                  <a:close/>
                </a:path>
                <a:path w="13808710" h="2324100">
                  <a:moveTo>
                    <a:pt x="10832467" y="12700"/>
                  </a:moveTo>
                  <a:lnTo>
                    <a:pt x="10823529" y="12700"/>
                  </a:lnTo>
                  <a:lnTo>
                    <a:pt x="10818283" y="25400"/>
                  </a:lnTo>
                  <a:lnTo>
                    <a:pt x="10859276" y="25400"/>
                  </a:lnTo>
                  <a:lnTo>
                    <a:pt x="10832467" y="12700"/>
                  </a:lnTo>
                  <a:close/>
                </a:path>
                <a:path w="13808710" h="2324100">
                  <a:moveTo>
                    <a:pt x="10885847" y="12700"/>
                  </a:moveTo>
                  <a:lnTo>
                    <a:pt x="10874023" y="12700"/>
                  </a:lnTo>
                  <a:lnTo>
                    <a:pt x="10859276" y="25400"/>
                  </a:lnTo>
                  <a:lnTo>
                    <a:pt x="10897273" y="25400"/>
                  </a:lnTo>
                  <a:lnTo>
                    <a:pt x="10885847" y="12700"/>
                  </a:lnTo>
                  <a:close/>
                </a:path>
                <a:path w="13808710" h="2324100">
                  <a:moveTo>
                    <a:pt x="10987908" y="12700"/>
                  </a:moveTo>
                  <a:lnTo>
                    <a:pt x="10958581" y="12700"/>
                  </a:lnTo>
                  <a:lnTo>
                    <a:pt x="10955320" y="25400"/>
                  </a:lnTo>
                  <a:lnTo>
                    <a:pt x="11000434" y="25400"/>
                  </a:lnTo>
                  <a:lnTo>
                    <a:pt x="10987908" y="12700"/>
                  </a:lnTo>
                  <a:close/>
                </a:path>
                <a:path w="13808710" h="2324100">
                  <a:moveTo>
                    <a:pt x="11130700" y="12700"/>
                  </a:moveTo>
                  <a:lnTo>
                    <a:pt x="11012316" y="12700"/>
                  </a:lnTo>
                  <a:lnTo>
                    <a:pt x="11019575" y="25400"/>
                  </a:lnTo>
                  <a:lnTo>
                    <a:pt x="11129949" y="25400"/>
                  </a:lnTo>
                  <a:lnTo>
                    <a:pt x="11130700" y="12700"/>
                  </a:lnTo>
                  <a:close/>
                </a:path>
                <a:path w="13808710" h="2324100">
                  <a:moveTo>
                    <a:pt x="11174044" y="12700"/>
                  </a:moveTo>
                  <a:lnTo>
                    <a:pt x="11162427" y="12700"/>
                  </a:lnTo>
                  <a:lnTo>
                    <a:pt x="11160894" y="25400"/>
                  </a:lnTo>
                  <a:lnTo>
                    <a:pt x="11169917" y="25400"/>
                  </a:lnTo>
                  <a:lnTo>
                    <a:pt x="11174044" y="12700"/>
                  </a:lnTo>
                  <a:close/>
                </a:path>
                <a:path w="13808710" h="2324100">
                  <a:moveTo>
                    <a:pt x="11256196" y="12700"/>
                  </a:moveTo>
                  <a:lnTo>
                    <a:pt x="11244615" y="25400"/>
                  </a:lnTo>
                  <a:lnTo>
                    <a:pt x="11265679" y="25400"/>
                  </a:lnTo>
                  <a:lnTo>
                    <a:pt x="11256196" y="12700"/>
                  </a:lnTo>
                  <a:close/>
                </a:path>
                <a:path w="13808710" h="2324100">
                  <a:moveTo>
                    <a:pt x="11304794" y="12700"/>
                  </a:moveTo>
                  <a:lnTo>
                    <a:pt x="11296211" y="12700"/>
                  </a:lnTo>
                  <a:lnTo>
                    <a:pt x="11282855" y="25400"/>
                  </a:lnTo>
                  <a:lnTo>
                    <a:pt x="11311017" y="25400"/>
                  </a:lnTo>
                  <a:lnTo>
                    <a:pt x="11304794" y="12700"/>
                  </a:lnTo>
                  <a:close/>
                </a:path>
                <a:path w="13808710" h="2324100">
                  <a:moveTo>
                    <a:pt x="11324128" y="12700"/>
                  </a:moveTo>
                  <a:lnTo>
                    <a:pt x="11317294" y="12700"/>
                  </a:lnTo>
                  <a:lnTo>
                    <a:pt x="11311017" y="25400"/>
                  </a:lnTo>
                  <a:lnTo>
                    <a:pt x="11329838" y="25400"/>
                  </a:lnTo>
                  <a:lnTo>
                    <a:pt x="11324128" y="12700"/>
                  </a:lnTo>
                  <a:close/>
                </a:path>
                <a:path w="13808710" h="2324100">
                  <a:moveTo>
                    <a:pt x="11368185" y="12700"/>
                  </a:moveTo>
                  <a:lnTo>
                    <a:pt x="11330662" y="12700"/>
                  </a:lnTo>
                  <a:lnTo>
                    <a:pt x="11336785" y="25400"/>
                  </a:lnTo>
                  <a:lnTo>
                    <a:pt x="11377804" y="25400"/>
                  </a:lnTo>
                  <a:lnTo>
                    <a:pt x="11368185" y="12700"/>
                  </a:lnTo>
                  <a:close/>
                </a:path>
                <a:path w="13808710" h="2324100">
                  <a:moveTo>
                    <a:pt x="11426746" y="12700"/>
                  </a:moveTo>
                  <a:lnTo>
                    <a:pt x="11395812" y="12700"/>
                  </a:lnTo>
                  <a:lnTo>
                    <a:pt x="11388641" y="25400"/>
                  </a:lnTo>
                  <a:lnTo>
                    <a:pt x="11442981" y="25400"/>
                  </a:lnTo>
                  <a:lnTo>
                    <a:pt x="11426746" y="12700"/>
                  </a:lnTo>
                  <a:close/>
                </a:path>
                <a:path w="13808710" h="2324100">
                  <a:moveTo>
                    <a:pt x="11495949" y="12700"/>
                  </a:moveTo>
                  <a:lnTo>
                    <a:pt x="11453589" y="12700"/>
                  </a:lnTo>
                  <a:lnTo>
                    <a:pt x="11442981" y="25400"/>
                  </a:lnTo>
                  <a:lnTo>
                    <a:pt x="11499997" y="25400"/>
                  </a:lnTo>
                  <a:lnTo>
                    <a:pt x="11495949" y="12700"/>
                  </a:lnTo>
                  <a:close/>
                </a:path>
                <a:path w="13808710" h="2324100">
                  <a:moveTo>
                    <a:pt x="11555706" y="12700"/>
                  </a:moveTo>
                  <a:lnTo>
                    <a:pt x="11511738" y="12700"/>
                  </a:lnTo>
                  <a:lnTo>
                    <a:pt x="11499997" y="25400"/>
                  </a:lnTo>
                  <a:lnTo>
                    <a:pt x="11565973" y="25400"/>
                  </a:lnTo>
                  <a:lnTo>
                    <a:pt x="11555706" y="12700"/>
                  </a:lnTo>
                  <a:close/>
                </a:path>
                <a:path w="13808710" h="2324100">
                  <a:moveTo>
                    <a:pt x="11631106" y="12700"/>
                  </a:moveTo>
                  <a:lnTo>
                    <a:pt x="11581558" y="12700"/>
                  </a:lnTo>
                  <a:lnTo>
                    <a:pt x="11579667" y="25400"/>
                  </a:lnTo>
                  <a:lnTo>
                    <a:pt x="11633955" y="25400"/>
                  </a:lnTo>
                  <a:lnTo>
                    <a:pt x="11631106" y="12700"/>
                  </a:lnTo>
                  <a:close/>
                </a:path>
                <a:path w="13808710" h="2324100">
                  <a:moveTo>
                    <a:pt x="11649751" y="12700"/>
                  </a:moveTo>
                  <a:lnTo>
                    <a:pt x="11638841" y="12700"/>
                  </a:lnTo>
                  <a:lnTo>
                    <a:pt x="11638162" y="25400"/>
                  </a:lnTo>
                  <a:lnTo>
                    <a:pt x="11663260" y="25400"/>
                  </a:lnTo>
                  <a:lnTo>
                    <a:pt x="11649751" y="12700"/>
                  </a:lnTo>
                  <a:close/>
                </a:path>
                <a:path w="13808710" h="2324100">
                  <a:moveTo>
                    <a:pt x="11735010" y="12700"/>
                  </a:moveTo>
                  <a:lnTo>
                    <a:pt x="11676403" y="12700"/>
                  </a:lnTo>
                  <a:lnTo>
                    <a:pt x="11674227" y="25400"/>
                  </a:lnTo>
                  <a:lnTo>
                    <a:pt x="11739668" y="25400"/>
                  </a:lnTo>
                  <a:lnTo>
                    <a:pt x="11735010" y="12700"/>
                  </a:lnTo>
                  <a:close/>
                </a:path>
                <a:path w="13808710" h="2324100">
                  <a:moveTo>
                    <a:pt x="11805289" y="12700"/>
                  </a:moveTo>
                  <a:lnTo>
                    <a:pt x="11747714" y="12700"/>
                  </a:lnTo>
                  <a:lnTo>
                    <a:pt x="11739668" y="25400"/>
                  </a:lnTo>
                  <a:lnTo>
                    <a:pt x="11798899" y="25400"/>
                  </a:lnTo>
                  <a:lnTo>
                    <a:pt x="11805289" y="12700"/>
                  </a:lnTo>
                  <a:close/>
                </a:path>
                <a:path w="13808710" h="2324100">
                  <a:moveTo>
                    <a:pt x="11915039" y="12700"/>
                  </a:moveTo>
                  <a:lnTo>
                    <a:pt x="11894805" y="12700"/>
                  </a:lnTo>
                  <a:lnTo>
                    <a:pt x="11890658" y="25400"/>
                  </a:lnTo>
                  <a:lnTo>
                    <a:pt x="11908208" y="25400"/>
                  </a:lnTo>
                  <a:lnTo>
                    <a:pt x="11915039" y="12700"/>
                  </a:lnTo>
                  <a:close/>
                </a:path>
                <a:path w="13808710" h="2324100">
                  <a:moveTo>
                    <a:pt x="12039017" y="12700"/>
                  </a:moveTo>
                  <a:lnTo>
                    <a:pt x="12030079" y="12700"/>
                  </a:lnTo>
                  <a:lnTo>
                    <a:pt x="12024832" y="25400"/>
                  </a:lnTo>
                  <a:lnTo>
                    <a:pt x="12065826" y="25400"/>
                  </a:lnTo>
                  <a:lnTo>
                    <a:pt x="12039017" y="12700"/>
                  </a:lnTo>
                  <a:close/>
                </a:path>
                <a:path w="13808710" h="2324100">
                  <a:moveTo>
                    <a:pt x="12092397" y="12700"/>
                  </a:moveTo>
                  <a:lnTo>
                    <a:pt x="12080573" y="12700"/>
                  </a:lnTo>
                  <a:lnTo>
                    <a:pt x="12065826" y="25400"/>
                  </a:lnTo>
                  <a:lnTo>
                    <a:pt x="12103823" y="25400"/>
                  </a:lnTo>
                  <a:lnTo>
                    <a:pt x="12092397" y="12700"/>
                  </a:lnTo>
                  <a:close/>
                </a:path>
                <a:path w="13808710" h="2324100">
                  <a:moveTo>
                    <a:pt x="12194449" y="12700"/>
                  </a:moveTo>
                  <a:lnTo>
                    <a:pt x="12165124" y="12700"/>
                  </a:lnTo>
                  <a:lnTo>
                    <a:pt x="12161864" y="25400"/>
                  </a:lnTo>
                  <a:lnTo>
                    <a:pt x="12206979" y="25400"/>
                  </a:lnTo>
                  <a:lnTo>
                    <a:pt x="12194449" y="12700"/>
                  </a:lnTo>
                  <a:close/>
                </a:path>
                <a:path w="13808710" h="2324100">
                  <a:moveTo>
                    <a:pt x="12337250" y="12700"/>
                  </a:moveTo>
                  <a:lnTo>
                    <a:pt x="12218866" y="12700"/>
                  </a:lnTo>
                  <a:lnTo>
                    <a:pt x="12226125" y="25400"/>
                  </a:lnTo>
                  <a:lnTo>
                    <a:pt x="12336498" y="25400"/>
                  </a:lnTo>
                  <a:lnTo>
                    <a:pt x="12337250" y="12700"/>
                  </a:lnTo>
                  <a:close/>
                </a:path>
                <a:path w="13808710" h="2324100">
                  <a:moveTo>
                    <a:pt x="12380590" y="12700"/>
                  </a:moveTo>
                  <a:lnTo>
                    <a:pt x="12368972" y="12700"/>
                  </a:lnTo>
                  <a:lnTo>
                    <a:pt x="12367442" y="25400"/>
                  </a:lnTo>
                  <a:lnTo>
                    <a:pt x="12376465" y="25400"/>
                  </a:lnTo>
                  <a:lnTo>
                    <a:pt x="12380590" y="12700"/>
                  </a:lnTo>
                  <a:close/>
                </a:path>
                <a:path w="13808710" h="2324100">
                  <a:moveTo>
                    <a:pt x="12462746" y="12700"/>
                  </a:moveTo>
                  <a:lnTo>
                    <a:pt x="12451165" y="25400"/>
                  </a:lnTo>
                  <a:lnTo>
                    <a:pt x="12472228" y="25400"/>
                  </a:lnTo>
                  <a:lnTo>
                    <a:pt x="12462746" y="12700"/>
                  </a:lnTo>
                  <a:close/>
                </a:path>
                <a:path w="13808710" h="2324100">
                  <a:moveTo>
                    <a:pt x="12511344" y="12700"/>
                  </a:moveTo>
                  <a:lnTo>
                    <a:pt x="12502761" y="12700"/>
                  </a:lnTo>
                  <a:lnTo>
                    <a:pt x="12489405" y="25400"/>
                  </a:lnTo>
                  <a:lnTo>
                    <a:pt x="12517567" y="25400"/>
                  </a:lnTo>
                  <a:lnTo>
                    <a:pt x="12511344" y="12700"/>
                  </a:lnTo>
                  <a:close/>
                </a:path>
                <a:path w="13808710" h="2324100">
                  <a:moveTo>
                    <a:pt x="12530673" y="12700"/>
                  </a:moveTo>
                  <a:lnTo>
                    <a:pt x="12523843" y="12700"/>
                  </a:lnTo>
                  <a:lnTo>
                    <a:pt x="12517567" y="25400"/>
                  </a:lnTo>
                  <a:lnTo>
                    <a:pt x="12536377" y="25400"/>
                  </a:lnTo>
                  <a:lnTo>
                    <a:pt x="12530673" y="12700"/>
                  </a:lnTo>
                  <a:close/>
                </a:path>
                <a:path w="13808710" h="2324100">
                  <a:moveTo>
                    <a:pt x="12574734" y="12700"/>
                  </a:moveTo>
                  <a:lnTo>
                    <a:pt x="12537209" y="12700"/>
                  </a:lnTo>
                  <a:lnTo>
                    <a:pt x="12543330" y="25400"/>
                  </a:lnTo>
                  <a:lnTo>
                    <a:pt x="12584354" y="25400"/>
                  </a:lnTo>
                  <a:lnTo>
                    <a:pt x="12574734" y="12700"/>
                  </a:lnTo>
                  <a:close/>
                </a:path>
                <a:path w="13808710" h="2324100">
                  <a:moveTo>
                    <a:pt x="12633295" y="12700"/>
                  </a:moveTo>
                  <a:lnTo>
                    <a:pt x="12602362" y="12700"/>
                  </a:lnTo>
                  <a:lnTo>
                    <a:pt x="12595191" y="25400"/>
                  </a:lnTo>
                  <a:lnTo>
                    <a:pt x="12649527" y="25400"/>
                  </a:lnTo>
                  <a:lnTo>
                    <a:pt x="12633295" y="12700"/>
                  </a:lnTo>
                  <a:close/>
                </a:path>
                <a:path w="13808710" h="2324100">
                  <a:moveTo>
                    <a:pt x="12702495" y="12700"/>
                  </a:moveTo>
                  <a:lnTo>
                    <a:pt x="12660135" y="12700"/>
                  </a:lnTo>
                  <a:lnTo>
                    <a:pt x="12649527" y="25400"/>
                  </a:lnTo>
                  <a:lnTo>
                    <a:pt x="12706545" y="25400"/>
                  </a:lnTo>
                  <a:lnTo>
                    <a:pt x="12702495" y="12700"/>
                  </a:lnTo>
                  <a:close/>
                </a:path>
                <a:path w="13808710" h="2324100">
                  <a:moveTo>
                    <a:pt x="12762250" y="12700"/>
                  </a:moveTo>
                  <a:lnTo>
                    <a:pt x="12718288" y="12700"/>
                  </a:lnTo>
                  <a:lnTo>
                    <a:pt x="12706545" y="25400"/>
                  </a:lnTo>
                  <a:lnTo>
                    <a:pt x="12772518" y="25400"/>
                  </a:lnTo>
                  <a:lnTo>
                    <a:pt x="12762250" y="12700"/>
                  </a:lnTo>
                  <a:close/>
                </a:path>
                <a:path w="13808710" h="2324100">
                  <a:moveTo>
                    <a:pt x="12837656" y="12700"/>
                  </a:moveTo>
                  <a:lnTo>
                    <a:pt x="12788108" y="12700"/>
                  </a:lnTo>
                  <a:lnTo>
                    <a:pt x="12786212" y="25400"/>
                  </a:lnTo>
                  <a:lnTo>
                    <a:pt x="12840505" y="25400"/>
                  </a:lnTo>
                  <a:lnTo>
                    <a:pt x="12837656" y="12700"/>
                  </a:lnTo>
                  <a:close/>
                </a:path>
                <a:path w="13808710" h="2324100">
                  <a:moveTo>
                    <a:pt x="12856295" y="12700"/>
                  </a:moveTo>
                  <a:lnTo>
                    <a:pt x="12845391" y="12700"/>
                  </a:lnTo>
                  <a:lnTo>
                    <a:pt x="12844712" y="25400"/>
                  </a:lnTo>
                  <a:lnTo>
                    <a:pt x="12869803" y="25400"/>
                  </a:lnTo>
                  <a:lnTo>
                    <a:pt x="12856295" y="12700"/>
                  </a:lnTo>
                  <a:close/>
                </a:path>
                <a:path w="13808710" h="2324100">
                  <a:moveTo>
                    <a:pt x="12941558" y="12700"/>
                  </a:moveTo>
                  <a:lnTo>
                    <a:pt x="12882942" y="12700"/>
                  </a:lnTo>
                  <a:lnTo>
                    <a:pt x="12880768" y="25400"/>
                  </a:lnTo>
                  <a:lnTo>
                    <a:pt x="12946218" y="25400"/>
                  </a:lnTo>
                  <a:lnTo>
                    <a:pt x="12941558" y="12700"/>
                  </a:lnTo>
                  <a:close/>
                </a:path>
                <a:path w="13808710" h="2324100">
                  <a:moveTo>
                    <a:pt x="12981023" y="12700"/>
                  </a:moveTo>
                  <a:lnTo>
                    <a:pt x="12954348" y="12700"/>
                  </a:lnTo>
                  <a:lnTo>
                    <a:pt x="12946218" y="25400"/>
                  </a:lnTo>
                  <a:lnTo>
                    <a:pt x="12970395" y="25400"/>
                  </a:lnTo>
                  <a:lnTo>
                    <a:pt x="12981023" y="12700"/>
                  </a:lnTo>
                  <a:close/>
                </a:path>
                <a:path w="13808710" h="2324100">
                  <a:moveTo>
                    <a:pt x="13029535" y="12700"/>
                  </a:moveTo>
                  <a:lnTo>
                    <a:pt x="12981023" y="12700"/>
                  </a:lnTo>
                  <a:lnTo>
                    <a:pt x="12985547" y="25400"/>
                  </a:lnTo>
                  <a:lnTo>
                    <a:pt x="13020656" y="25400"/>
                  </a:lnTo>
                  <a:lnTo>
                    <a:pt x="13029535" y="12700"/>
                  </a:lnTo>
                  <a:close/>
                </a:path>
                <a:path w="13808710" h="2324100">
                  <a:moveTo>
                    <a:pt x="13168949" y="12700"/>
                  </a:moveTo>
                  <a:lnTo>
                    <a:pt x="13146435" y="12700"/>
                  </a:lnTo>
                  <a:lnTo>
                    <a:pt x="13141968" y="25400"/>
                  </a:lnTo>
                  <a:lnTo>
                    <a:pt x="13161243" y="25400"/>
                  </a:lnTo>
                  <a:lnTo>
                    <a:pt x="13168949" y="12700"/>
                  </a:lnTo>
                  <a:close/>
                </a:path>
                <a:path w="13808710" h="2324100">
                  <a:moveTo>
                    <a:pt x="13240758" y="12700"/>
                  </a:moveTo>
                  <a:lnTo>
                    <a:pt x="13219362" y="12700"/>
                  </a:lnTo>
                  <a:lnTo>
                    <a:pt x="13212576" y="25400"/>
                  </a:lnTo>
                  <a:lnTo>
                    <a:pt x="13238219" y="25400"/>
                  </a:lnTo>
                  <a:lnTo>
                    <a:pt x="13240758" y="12700"/>
                  </a:lnTo>
                  <a:close/>
                </a:path>
                <a:path w="13808710" h="2324100">
                  <a:moveTo>
                    <a:pt x="13250847" y="12700"/>
                  </a:moveTo>
                  <a:lnTo>
                    <a:pt x="13238219" y="25400"/>
                  </a:lnTo>
                  <a:lnTo>
                    <a:pt x="13261581" y="25400"/>
                  </a:lnTo>
                  <a:lnTo>
                    <a:pt x="13250847" y="12700"/>
                  </a:lnTo>
                  <a:close/>
                </a:path>
                <a:path w="13808710" h="2324100">
                  <a:moveTo>
                    <a:pt x="13313063" y="12700"/>
                  </a:moveTo>
                  <a:lnTo>
                    <a:pt x="13307118" y="12700"/>
                  </a:lnTo>
                  <a:lnTo>
                    <a:pt x="13312095" y="25400"/>
                  </a:lnTo>
                  <a:lnTo>
                    <a:pt x="13313063" y="12700"/>
                  </a:lnTo>
                  <a:close/>
                </a:path>
                <a:path w="13808710" h="2324100">
                  <a:moveTo>
                    <a:pt x="743036" y="0"/>
                  </a:moveTo>
                  <a:lnTo>
                    <a:pt x="735733" y="12700"/>
                  </a:lnTo>
                  <a:lnTo>
                    <a:pt x="740128" y="12700"/>
                  </a:lnTo>
                  <a:lnTo>
                    <a:pt x="743036" y="0"/>
                  </a:lnTo>
                  <a:close/>
                </a:path>
                <a:path w="13808710" h="2324100">
                  <a:moveTo>
                    <a:pt x="880931" y="0"/>
                  </a:moveTo>
                  <a:lnTo>
                    <a:pt x="874122" y="12700"/>
                  </a:lnTo>
                  <a:lnTo>
                    <a:pt x="878013" y="12700"/>
                  </a:lnTo>
                  <a:lnTo>
                    <a:pt x="880931" y="0"/>
                  </a:lnTo>
                  <a:close/>
                </a:path>
                <a:path w="13808710" h="2324100">
                  <a:moveTo>
                    <a:pt x="1262868" y="0"/>
                  </a:moveTo>
                  <a:lnTo>
                    <a:pt x="1256548" y="0"/>
                  </a:lnTo>
                  <a:lnTo>
                    <a:pt x="1256549" y="12700"/>
                  </a:lnTo>
                  <a:lnTo>
                    <a:pt x="1262868" y="0"/>
                  </a:lnTo>
                  <a:close/>
                </a:path>
                <a:path w="13808710" h="2324100">
                  <a:moveTo>
                    <a:pt x="2585821" y="0"/>
                  </a:moveTo>
                  <a:lnTo>
                    <a:pt x="2581283" y="0"/>
                  </a:lnTo>
                  <a:lnTo>
                    <a:pt x="2582959" y="12700"/>
                  </a:lnTo>
                  <a:lnTo>
                    <a:pt x="2588928" y="12700"/>
                  </a:lnTo>
                  <a:lnTo>
                    <a:pt x="2585821" y="0"/>
                  </a:lnTo>
                  <a:close/>
                </a:path>
                <a:path w="13808710" h="2324100">
                  <a:moveTo>
                    <a:pt x="3792368" y="0"/>
                  </a:moveTo>
                  <a:lnTo>
                    <a:pt x="3787829" y="0"/>
                  </a:lnTo>
                  <a:lnTo>
                    <a:pt x="3789505" y="12700"/>
                  </a:lnTo>
                  <a:lnTo>
                    <a:pt x="3795474" y="12700"/>
                  </a:lnTo>
                  <a:lnTo>
                    <a:pt x="3792368" y="0"/>
                  </a:lnTo>
                  <a:close/>
                </a:path>
                <a:path w="13808710" h="2324100">
                  <a:moveTo>
                    <a:pt x="4882505" y="0"/>
                  </a:moveTo>
                  <a:lnTo>
                    <a:pt x="4876187" y="0"/>
                  </a:lnTo>
                  <a:lnTo>
                    <a:pt x="4876187" y="12700"/>
                  </a:lnTo>
                  <a:lnTo>
                    <a:pt x="4882505" y="0"/>
                  </a:lnTo>
                  <a:close/>
                </a:path>
                <a:path w="13808710" h="2324100">
                  <a:moveTo>
                    <a:pt x="5602188" y="0"/>
                  </a:moveTo>
                  <a:lnTo>
                    <a:pt x="5597648" y="0"/>
                  </a:lnTo>
                  <a:lnTo>
                    <a:pt x="5599321" y="12700"/>
                  </a:lnTo>
                  <a:lnTo>
                    <a:pt x="5605294" y="12700"/>
                  </a:lnTo>
                  <a:lnTo>
                    <a:pt x="5602188" y="0"/>
                  </a:lnTo>
                  <a:close/>
                </a:path>
                <a:path w="13808710" h="2324100">
                  <a:moveTo>
                    <a:pt x="6808737" y="0"/>
                  </a:moveTo>
                  <a:lnTo>
                    <a:pt x="6804198" y="0"/>
                  </a:lnTo>
                  <a:lnTo>
                    <a:pt x="6805871" y="12700"/>
                  </a:lnTo>
                  <a:lnTo>
                    <a:pt x="6811843" y="12700"/>
                  </a:lnTo>
                  <a:lnTo>
                    <a:pt x="6808737" y="0"/>
                  </a:lnTo>
                  <a:close/>
                </a:path>
                <a:path w="13808710" h="2324100">
                  <a:moveTo>
                    <a:pt x="8015279" y="0"/>
                  </a:moveTo>
                  <a:lnTo>
                    <a:pt x="8010742" y="0"/>
                  </a:lnTo>
                  <a:lnTo>
                    <a:pt x="8012420" y="12700"/>
                  </a:lnTo>
                  <a:lnTo>
                    <a:pt x="8018387" y="12700"/>
                  </a:lnTo>
                  <a:lnTo>
                    <a:pt x="8015279" y="0"/>
                  </a:lnTo>
                  <a:close/>
                </a:path>
                <a:path w="13808710" h="2324100">
                  <a:moveTo>
                    <a:pt x="9105424" y="0"/>
                  </a:moveTo>
                  <a:lnTo>
                    <a:pt x="9099102" y="0"/>
                  </a:lnTo>
                  <a:lnTo>
                    <a:pt x="9099104" y="12700"/>
                  </a:lnTo>
                  <a:lnTo>
                    <a:pt x="9105424" y="0"/>
                  </a:lnTo>
                  <a:close/>
                </a:path>
                <a:path w="13808710" h="2324100">
                  <a:moveTo>
                    <a:pt x="9825098" y="0"/>
                  </a:moveTo>
                  <a:lnTo>
                    <a:pt x="9820561" y="0"/>
                  </a:lnTo>
                  <a:lnTo>
                    <a:pt x="9822240" y="12700"/>
                  </a:lnTo>
                  <a:lnTo>
                    <a:pt x="9828206" y="12700"/>
                  </a:lnTo>
                  <a:lnTo>
                    <a:pt x="9825098" y="0"/>
                  </a:lnTo>
                  <a:close/>
                </a:path>
                <a:path w="13808710" h="2324100">
                  <a:moveTo>
                    <a:pt x="11031645" y="0"/>
                  </a:moveTo>
                  <a:lnTo>
                    <a:pt x="11027106" y="0"/>
                  </a:lnTo>
                  <a:lnTo>
                    <a:pt x="11028779" y="12700"/>
                  </a:lnTo>
                  <a:lnTo>
                    <a:pt x="11034751" y="12700"/>
                  </a:lnTo>
                  <a:lnTo>
                    <a:pt x="11031645" y="0"/>
                  </a:lnTo>
                  <a:close/>
                </a:path>
                <a:path w="13808710" h="2324100">
                  <a:moveTo>
                    <a:pt x="11518513" y="0"/>
                  </a:moveTo>
                  <a:lnTo>
                    <a:pt x="11512191" y="0"/>
                  </a:lnTo>
                  <a:lnTo>
                    <a:pt x="11512193" y="12700"/>
                  </a:lnTo>
                  <a:lnTo>
                    <a:pt x="11518513" y="0"/>
                  </a:lnTo>
                  <a:close/>
                </a:path>
                <a:path w="13808710" h="2324100">
                  <a:moveTo>
                    <a:pt x="12238195" y="0"/>
                  </a:moveTo>
                  <a:lnTo>
                    <a:pt x="12233656" y="0"/>
                  </a:lnTo>
                  <a:lnTo>
                    <a:pt x="12235329" y="12700"/>
                  </a:lnTo>
                  <a:lnTo>
                    <a:pt x="12241301" y="12700"/>
                  </a:lnTo>
                  <a:lnTo>
                    <a:pt x="12238195" y="0"/>
                  </a:lnTo>
                  <a:close/>
                </a:path>
                <a:path w="13808710" h="2324100">
                  <a:moveTo>
                    <a:pt x="12725062" y="0"/>
                  </a:moveTo>
                  <a:lnTo>
                    <a:pt x="12718741" y="0"/>
                  </a:lnTo>
                  <a:lnTo>
                    <a:pt x="12718743" y="12700"/>
                  </a:lnTo>
                  <a:lnTo>
                    <a:pt x="12725062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690834" y="8984019"/>
              <a:ext cx="1006475" cy="574040"/>
            </a:xfrm>
            <a:custGeom>
              <a:avLst/>
              <a:gdLst/>
              <a:ahLst/>
              <a:cxnLst/>
              <a:rect l="l" t="t" r="r" b="b"/>
              <a:pathLst>
                <a:path w="1006475" h="574040">
                  <a:moveTo>
                    <a:pt x="1006437" y="0"/>
                  </a:moveTo>
                  <a:lnTo>
                    <a:pt x="0" y="0"/>
                  </a:lnTo>
                  <a:lnTo>
                    <a:pt x="0" y="573825"/>
                  </a:lnTo>
                  <a:lnTo>
                    <a:pt x="1006437" y="573825"/>
                  </a:lnTo>
                  <a:lnTo>
                    <a:pt x="1006437" y="0"/>
                  </a:lnTo>
                  <a:close/>
                </a:path>
              </a:pathLst>
            </a:custGeom>
            <a:solidFill>
              <a:srgbClr val="FF95CA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785133" y="8502359"/>
              <a:ext cx="1763395" cy="574040"/>
            </a:xfrm>
            <a:custGeom>
              <a:avLst/>
              <a:gdLst/>
              <a:ahLst/>
              <a:cxnLst/>
              <a:rect l="l" t="t" r="r" b="b"/>
              <a:pathLst>
                <a:path w="1763395" h="574040">
                  <a:moveTo>
                    <a:pt x="1763368" y="0"/>
                  </a:moveTo>
                  <a:lnTo>
                    <a:pt x="0" y="0"/>
                  </a:lnTo>
                  <a:lnTo>
                    <a:pt x="0" y="573825"/>
                  </a:lnTo>
                  <a:lnTo>
                    <a:pt x="1763368" y="573825"/>
                  </a:lnTo>
                  <a:lnTo>
                    <a:pt x="1763368" y="0"/>
                  </a:lnTo>
                  <a:close/>
                </a:path>
              </a:pathLst>
            </a:custGeom>
            <a:solidFill>
              <a:srgbClr val="00A2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2923773" y="10438957"/>
              <a:ext cx="5943600" cy="86360"/>
            </a:xfrm>
            <a:custGeom>
              <a:avLst/>
              <a:gdLst/>
              <a:ahLst/>
              <a:cxnLst/>
              <a:rect l="l" t="t" r="r" b="b"/>
              <a:pathLst>
                <a:path w="5943600" h="86359">
                  <a:moveTo>
                    <a:pt x="397328" y="79629"/>
                  </a:moveTo>
                  <a:lnTo>
                    <a:pt x="386626" y="81661"/>
                  </a:lnTo>
                  <a:lnTo>
                    <a:pt x="389778" y="86106"/>
                  </a:lnTo>
                  <a:lnTo>
                    <a:pt x="397328" y="79629"/>
                  </a:lnTo>
                  <a:close/>
                </a:path>
                <a:path w="5943600" h="86359">
                  <a:moveTo>
                    <a:pt x="3798701" y="79629"/>
                  </a:moveTo>
                  <a:lnTo>
                    <a:pt x="3788010" y="81661"/>
                  </a:lnTo>
                  <a:lnTo>
                    <a:pt x="3791162" y="86106"/>
                  </a:lnTo>
                  <a:lnTo>
                    <a:pt x="3798701" y="79629"/>
                  </a:lnTo>
                  <a:close/>
                </a:path>
                <a:path w="5943600" h="86359">
                  <a:moveTo>
                    <a:pt x="48192" y="79756"/>
                  </a:moveTo>
                  <a:lnTo>
                    <a:pt x="44284" y="79756"/>
                  </a:lnTo>
                  <a:lnTo>
                    <a:pt x="57987" y="83566"/>
                  </a:lnTo>
                  <a:lnTo>
                    <a:pt x="57261" y="80010"/>
                  </a:lnTo>
                  <a:lnTo>
                    <a:pt x="48187" y="80010"/>
                  </a:lnTo>
                  <a:lnTo>
                    <a:pt x="48192" y="79756"/>
                  </a:lnTo>
                  <a:close/>
                </a:path>
                <a:path w="5943600" h="86359">
                  <a:moveTo>
                    <a:pt x="127079" y="60452"/>
                  </a:moveTo>
                  <a:lnTo>
                    <a:pt x="67832" y="60452"/>
                  </a:lnTo>
                  <a:lnTo>
                    <a:pt x="87871" y="61976"/>
                  </a:lnTo>
                  <a:lnTo>
                    <a:pt x="85820" y="67945"/>
                  </a:lnTo>
                  <a:lnTo>
                    <a:pt x="80212" y="74803"/>
                  </a:lnTo>
                  <a:lnTo>
                    <a:pt x="79001" y="80391"/>
                  </a:lnTo>
                  <a:lnTo>
                    <a:pt x="90143" y="82550"/>
                  </a:lnTo>
                  <a:lnTo>
                    <a:pt x="107368" y="80518"/>
                  </a:lnTo>
                  <a:lnTo>
                    <a:pt x="122066" y="77597"/>
                  </a:lnTo>
                  <a:lnTo>
                    <a:pt x="125864" y="75946"/>
                  </a:lnTo>
                  <a:lnTo>
                    <a:pt x="107867" y="75946"/>
                  </a:lnTo>
                  <a:lnTo>
                    <a:pt x="102940" y="73787"/>
                  </a:lnTo>
                  <a:lnTo>
                    <a:pt x="100175" y="70358"/>
                  </a:lnTo>
                  <a:lnTo>
                    <a:pt x="100278" y="69215"/>
                  </a:lnTo>
                  <a:lnTo>
                    <a:pt x="100792" y="66675"/>
                  </a:lnTo>
                  <a:lnTo>
                    <a:pt x="104366" y="66548"/>
                  </a:lnTo>
                  <a:lnTo>
                    <a:pt x="139833" y="66548"/>
                  </a:lnTo>
                  <a:lnTo>
                    <a:pt x="142098" y="64262"/>
                  </a:lnTo>
                  <a:lnTo>
                    <a:pt x="129053" y="64262"/>
                  </a:lnTo>
                  <a:lnTo>
                    <a:pt x="126027" y="61976"/>
                  </a:lnTo>
                  <a:lnTo>
                    <a:pt x="128693" y="61976"/>
                  </a:lnTo>
                  <a:lnTo>
                    <a:pt x="127226" y="61214"/>
                  </a:lnTo>
                  <a:lnTo>
                    <a:pt x="127079" y="60452"/>
                  </a:lnTo>
                  <a:close/>
                </a:path>
                <a:path w="5943600" h="86359">
                  <a:moveTo>
                    <a:pt x="1330905" y="67183"/>
                  </a:moveTo>
                  <a:lnTo>
                    <a:pt x="1291259" y="67183"/>
                  </a:lnTo>
                  <a:lnTo>
                    <a:pt x="1291689" y="70739"/>
                  </a:lnTo>
                  <a:lnTo>
                    <a:pt x="1291815" y="71565"/>
                  </a:lnTo>
                  <a:lnTo>
                    <a:pt x="1295632" y="78740"/>
                  </a:lnTo>
                  <a:lnTo>
                    <a:pt x="1306002" y="82423"/>
                  </a:lnTo>
                  <a:lnTo>
                    <a:pt x="1316991" y="78740"/>
                  </a:lnTo>
                  <a:lnTo>
                    <a:pt x="1316518" y="78740"/>
                  </a:lnTo>
                  <a:lnTo>
                    <a:pt x="1309426" y="76835"/>
                  </a:lnTo>
                  <a:lnTo>
                    <a:pt x="1313376" y="72898"/>
                  </a:lnTo>
                  <a:lnTo>
                    <a:pt x="1327667" y="72898"/>
                  </a:lnTo>
                  <a:lnTo>
                    <a:pt x="1330905" y="67183"/>
                  </a:lnTo>
                  <a:close/>
                </a:path>
                <a:path w="5943600" h="86359">
                  <a:moveTo>
                    <a:pt x="2464693" y="67183"/>
                  </a:moveTo>
                  <a:lnTo>
                    <a:pt x="2425057" y="67183"/>
                  </a:lnTo>
                  <a:lnTo>
                    <a:pt x="2425486" y="70739"/>
                  </a:lnTo>
                  <a:lnTo>
                    <a:pt x="2425613" y="71565"/>
                  </a:lnTo>
                  <a:lnTo>
                    <a:pt x="2429428" y="78740"/>
                  </a:lnTo>
                  <a:lnTo>
                    <a:pt x="2439796" y="82423"/>
                  </a:lnTo>
                  <a:lnTo>
                    <a:pt x="2450781" y="78740"/>
                  </a:lnTo>
                  <a:lnTo>
                    <a:pt x="2450315" y="78740"/>
                  </a:lnTo>
                  <a:lnTo>
                    <a:pt x="2443224" y="76835"/>
                  </a:lnTo>
                  <a:lnTo>
                    <a:pt x="2447170" y="72898"/>
                  </a:lnTo>
                  <a:lnTo>
                    <a:pt x="2461455" y="72898"/>
                  </a:lnTo>
                  <a:lnTo>
                    <a:pt x="2464693" y="67183"/>
                  </a:lnTo>
                  <a:close/>
                </a:path>
                <a:path w="5943600" h="86359">
                  <a:moveTo>
                    <a:pt x="4165385" y="67183"/>
                  </a:moveTo>
                  <a:lnTo>
                    <a:pt x="4125738" y="67183"/>
                  </a:lnTo>
                  <a:lnTo>
                    <a:pt x="4126188" y="70866"/>
                  </a:lnTo>
                  <a:lnTo>
                    <a:pt x="4126300" y="71565"/>
                  </a:lnTo>
                  <a:lnTo>
                    <a:pt x="4130119" y="78740"/>
                  </a:lnTo>
                  <a:lnTo>
                    <a:pt x="4140487" y="82423"/>
                  </a:lnTo>
                  <a:lnTo>
                    <a:pt x="4151473" y="78740"/>
                  </a:lnTo>
                  <a:lnTo>
                    <a:pt x="4151007" y="78740"/>
                  </a:lnTo>
                  <a:lnTo>
                    <a:pt x="4143915" y="76835"/>
                  </a:lnTo>
                  <a:lnTo>
                    <a:pt x="4147861" y="72898"/>
                  </a:lnTo>
                  <a:lnTo>
                    <a:pt x="4162147" y="72898"/>
                  </a:lnTo>
                  <a:lnTo>
                    <a:pt x="4165385" y="67183"/>
                  </a:lnTo>
                  <a:close/>
                </a:path>
                <a:path w="5943600" h="86359">
                  <a:moveTo>
                    <a:pt x="5299182" y="67183"/>
                  </a:moveTo>
                  <a:lnTo>
                    <a:pt x="5259536" y="67183"/>
                  </a:lnTo>
                  <a:lnTo>
                    <a:pt x="5259966" y="70739"/>
                  </a:lnTo>
                  <a:lnTo>
                    <a:pt x="5260092" y="71565"/>
                  </a:lnTo>
                  <a:lnTo>
                    <a:pt x="5263909" y="78740"/>
                  </a:lnTo>
                  <a:lnTo>
                    <a:pt x="5274280" y="82423"/>
                  </a:lnTo>
                  <a:lnTo>
                    <a:pt x="5285268" y="78740"/>
                  </a:lnTo>
                  <a:lnTo>
                    <a:pt x="5284796" y="78740"/>
                  </a:lnTo>
                  <a:lnTo>
                    <a:pt x="5277703" y="76835"/>
                  </a:lnTo>
                  <a:lnTo>
                    <a:pt x="5281653" y="72898"/>
                  </a:lnTo>
                  <a:lnTo>
                    <a:pt x="5295945" y="72898"/>
                  </a:lnTo>
                  <a:lnTo>
                    <a:pt x="5299182" y="67183"/>
                  </a:lnTo>
                  <a:close/>
                </a:path>
                <a:path w="5943600" h="86359">
                  <a:moveTo>
                    <a:pt x="5830168" y="80518"/>
                  </a:moveTo>
                  <a:lnTo>
                    <a:pt x="5835204" y="82423"/>
                  </a:lnTo>
                  <a:lnTo>
                    <a:pt x="5841026" y="80645"/>
                  </a:lnTo>
                  <a:lnTo>
                    <a:pt x="5830168" y="80518"/>
                  </a:lnTo>
                  <a:close/>
                </a:path>
                <a:path w="5943600" h="86359">
                  <a:moveTo>
                    <a:pt x="142079" y="76200"/>
                  </a:moveTo>
                  <a:lnTo>
                    <a:pt x="134147" y="78232"/>
                  </a:lnTo>
                  <a:lnTo>
                    <a:pt x="134434" y="81280"/>
                  </a:lnTo>
                  <a:lnTo>
                    <a:pt x="138544" y="81915"/>
                  </a:lnTo>
                  <a:lnTo>
                    <a:pt x="142079" y="76200"/>
                  </a:lnTo>
                  <a:close/>
                </a:path>
                <a:path w="5943600" h="86359">
                  <a:moveTo>
                    <a:pt x="1522132" y="64897"/>
                  </a:moveTo>
                  <a:lnTo>
                    <a:pt x="1496442" y="64897"/>
                  </a:lnTo>
                  <a:lnTo>
                    <a:pt x="1496655" y="75311"/>
                  </a:lnTo>
                  <a:lnTo>
                    <a:pt x="1510636" y="81661"/>
                  </a:lnTo>
                  <a:lnTo>
                    <a:pt x="1517824" y="77343"/>
                  </a:lnTo>
                  <a:lnTo>
                    <a:pt x="1518464" y="69596"/>
                  </a:lnTo>
                  <a:lnTo>
                    <a:pt x="1512802" y="65786"/>
                  </a:lnTo>
                  <a:lnTo>
                    <a:pt x="1522228" y="65786"/>
                  </a:lnTo>
                  <a:lnTo>
                    <a:pt x="1522132" y="64897"/>
                  </a:lnTo>
                  <a:close/>
                </a:path>
                <a:path w="5943600" h="86359">
                  <a:moveTo>
                    <a:pt x="2655923" y="64897"/>
                  </a:moveTo>
                  <a:lnTo>
                    <a:pt x="2630234" y="64897"/>
                  </a:lnTo>
                  <a:lnTo>
                    <a:pt x="2630453" y="75311"/>
                  </a:lnTo>
                  <a:lnTo>
                    <a:pt x="2644429" y="81661"/>
                  </a:lnTo>
                  <a:lnTo>
                    <a:pt x="2651618" y="77343"/>
                  </a:lnTo>
                  <a:lnTo>
                    <a:pt x="2652261" y="69596"/>
                  </a:lnTo>
                  <a:lnTo>
                    <a:pt x="2646600" y="65786"/>
                  </a:lnTo>
                  <a:lnTo>
                    <a:pt x="2656018" y="65786"/>
                  </a:lnTo>
                  <a:lnTo>
                    <a:pt x="2655923" y="64897"/>
                  </a:lnTo>
                  <a:close/>
                </a:path>
                <a:path w="5943600" h="86359">
                  <a:moveTo>
                    <a:pt x="4356614" y="64897"/>
                  </a:moveTo>
                  <a:lnTo>
                    <a:pt x="4330926" y="64897"/>
                  </a:lnTo>
                  <a:lnTo>
                    <a:pt x="4331145" y="75311"/>
                  </a:lnTo>
                  <a:lnTo>
                    <a:pt x="4345119" y="81661"/>
                  </a:lnTo>
                  <a:lnTo>
                    <a:pt x="4352305" y="77343"/>
                  </a:lnTo>
                  <a:lnTo>
                    <a:pt x="4352948" y="69596"/>
                  </a:lnTo>
                  <a:lnTo>
                    <a:pt x="4347291" y="65786"/>
                  </a:lnTo>
                  <a:lnTo>
                    <a:pt x="4356710" y="65786"/>
                  </a:lnTo>
                  <a:lnTo>
                    <a:pt x="4356614" y="64897"/>
                  </a:lnTo>
                  <a:close/>
                </a:path>
                <a:path w="5943600" h="86359">
                  <a:moveTo>
                    <a:pt x="5490409" y="64897"/>
                  </a:moveTo>
                  <a:lnTo>
                    <a:pt x="5464719" y="64897"/>
                  </a:lnTo>
                  <a:lnTo>
                    <a:pt x="5464933" y="75311"/>
                  </a:lnTo>
                  <a:lnTo>
                    <a:pt x="5478913" y="81661"/>
                  </a:lnTo>
                  <a:lnTo>
                    <a:pt x="5486101" y="77343"/>
                  </a:lnTo>
                  <a:lnTo>
                    <a:pt x="5486741" y="69596"/>
                  </a:lnTo>
                  <a:lnTo>
                    <a:pt x="5481079" y="65786"/>
                  </a:lnTo>
                  <a:lnTo>
                    <a:pt x="5490505" y="65786"/>
                  </a:lnTo>
                  <a:lnTo>
                    <a:pt x="5490409" y="64897"/>
                  </a:lnTo>
                  <a:close/>
                </a:path>
                <a:path w="5943600" h="86359">
                  <a:moveTo>
                    <a:pt x="583639" y="67437"/>
                  </a:moveTo>
                  <a:lnTo>
                    <a:pt x="576487" y="67437"/>
                  </a:lnTo>
                  <a:lnTo>
                    <a:pt x="579982" y="76200"/>
                  </a:lnTo>
                  <a:lnTo>
                    <a:pt x="573485" y="79883"/>
                  </a:lnTo>
                  <a:lnTo>
                    <a:pt x="578019" y="81534"/>
                  </a:lnTo>
                  <a:lnTo>
                    <a:pt x="587939" y="80391"/>
                  </a:lnTo>
                  <a:lnTo>
                    <a:pt x="597604" y="76327"/>
                  </a:lnTo>
                  <a:lnTo>
                    <a:pt x="581069" y="68707"/>
                  </a:lnTo>
                  <a:lnTo>
                    <a:pt x="583639" y="67437"/>
                  </a:lnTo>
                  <a:close/>
                </a:path>
                <a:path w="5943600" h="86359">
                  <a:moveTo>
                    <a:pt x="3985023" y="67437"/>
                  </a:moveTo>
                  <a:lnTo>
                    <a:pt x="3977871" y="67437"/>
                  </a:lnTo>
                  <a:lnTo>
                    <a:pt x="3981365" y="76200"/>
                  </a:lnTo>
                  <a:lnTo>
                    <a:pt x="3974869" y="79883"/>
                  </a:lnTo>
                  <a:lnTo>
                    <a:pt x="3979402" y="81534"/>
                  </a:lnTo>
                  <a:lnTo>
                    <a:pt x="3989322" y="80391"/>
                  </a:lnTo>
                  <a:lnTo>
                    <a:pt x="3998988" y="76327"/>
                  </a:lnTo>
                  <a:lnTo>
                    <a:pt x="3982452" y="68707"/>
                  </a:lnTo>
                  <a:lnTo>
                    <a:pt x="3985023" y="67437"/>
                  </a:lnTo>
                  <a:close/>
                </a:path>
                <a:path w="5943600" h="86359">
                  <a:moveTo>
                    <a:pt x="42689" y="2032"/>
                  </a:moveTo>
                  <a:lnTo>
                    <a:pt x="21077" y="20955"/>
                  </a:lnTo>
                  <a:lnTo>
                    <a:pt x="10529" y="26289"/>
                  </a:lnTo>
                  <a:lnTo>
                    <a:pt x="10599" y="32766"/>
                  </a:lnTo>
                  <a:lnTo>
                    <a:pt x="12182" y="38608"/>
                  </a:lnTo>
                  <a:lnTo>
                    <a:pt x="12221" y="39243"/>
                  </a:lnTo>
                  <a:lnTo>
                    <a:pt x="7130" y="45847"/>
                  </a:lnTo>
                  <a:lnTo>
                    <a:pt x="12134" y="46736"/>
                  </a:lnTo>
                  <a:lnTo>
                    <a:pt x="17793" y="49022"/>
                  </a:lnTo>
                  <a:lnTo>
                    <a:pt x="21526" y="51816"/>
                  </a:lnTo>
                  <a:lnTo>
                    <a:pt x="20753" y="54483"/>
                  </a:lnTo>
                  <a:lnTo>
                    <a:pt x="8134" y="61976"/>
                  </a:lnTo>
                  <a:lnTo>
                    <a:pt x="8099" y="62390"/>
                  </a:lnTo>
                  <a:lnTo>
                    <a:pt x="20450" y="67437"/>
                  </a:lnTo>
                  <a:lnTo>
                    <a:pt x="31453" y="70485"/>
                  </a:lnTo>
                  <a:lnTo>
                    <a:pt x="13182" y="71374"/>
                  </a:lnTo>
                  <a:lnTo>
                    <a:pt x="14847" y="80518"/>
                  </a:lnTo>
                  <a:lnTo>
                    <a:pt x="27559" y="81026"/>
                  </a:lnTo>
                  <a:lnTo>
                    <a:pt x="44284" y="79756"/>
                  </a:lnTo>
                  <a:lnTo>
                    <a:pt x="48192" y="79756"/>
                  </a:lnTo>
                  <a:lnTo>
                    <a:pt x="48312" y="74676"/>
                  </a:lnTo>
                  <a:lnTo>
                    <a:pt x="56150" y="74564"/>
                  </a:lnTo>
                  <a:lnTo>
                    <a:pt x="55706" y="72390"/>
                  </a:lnTo>
                  <a:lnTo>
                    <a:pt x="55829" y="71755"/>
                  </a:lnTo>
                  <a:lnTo>
                    <a:pt x="57397" y="66421"/>
                  </a:lnTo>
                  <a:lnTo>
                    <a:pt x="41895" y="66421"/>
                  </a:lnTo>
                  <a:lnTo>
                    <a:pt x="37793" y="65913"/>
                  </a:lnTo>
                  <a:lnTo>
                    <a:pt x="37521" y="62738"/>
                  </a:lnTo>
                  <a:lnTo>
                    <a:pt x="45454" y="60706"/>
                  </a:lnTo>
                  <a:lnTo>
                    <a:pt x="67179" y="60706"/>
                  </a:lnTo>
                  <a:lnTo>
                    <a:pt x="67832" y="60452"/>
                  </a:lnTo>
                  <a:lnTo>
                    <a:pt x="127079" y="60452"/>
                  </a:lnTo>
                  <a:lnTo>
                    <a:pt x="126591" y="57912"/>
                  </a:lnTo>
                  <a:lnTo>
                    <a:pt x="126478" y="57658"/>
                  </a:lnTo>
                  <a:lnTo>
                    <a:pt x="126123" y="57150"/>
                  </a:lnTo>
                  <a:lnTo>
                    <a:pt x="89986" y="57150"/>
                  </a:lnTo>
                  <a:lnTo>
                    <a:pt x="77987" y="53975"/>
                  </a:lnTo>
                  <a:lnTo>
                    <a:pt x="88520" y="53086"/>
                  </a:lnTo>
                  <a:lnTo>
                    <a:pt x="90520" y="50673"/>
                  </a:lnTo>
                  <a:lnTo>
                    <a:pt x="133819" y="50673"/>
                  </a:lnTo>
                  <a:lnTo>
                    <a:pt x="133429" y="49911"/>
                  </a:lnTo>
                  <a:lnTo>
                    <a:pt x="97169" y="49911"/>
                  </a:lnTo>
                  <a:lnTo>
                    <a:pt x="96760" y="47879"/>
                  </a:lnTo>
                  <a:lnTo>
                    <a:pt x="99376" y="47498"/>
                  </a:lnTo>
                  <a:lnTo>
                    <a:pt x="128407" y="47498"/>
                  </a:lnTo>
                  <a:lnTo>
                    <a:pt x="125928" y="46355"/>
                  </a:lnTo>
                  <a:lnTo>
                    <a:pt x="119053" y="43434"/>
                  </a:lnTo>
                  <a:lnTo>
                    <a:pt x="119915" y="43180"/>
                  </a:lnTo>
                  <a:lnTo>
                    <a:pt x="82363" y="43180"/>
                  </a:lnTo>
                  <a:lnTo>
                    <a:pt x="76196" y="42418"/>
                  </a:lnTo>
                  <a:lnTo>
                    <a:pt x="73934" y="38608"/>
                  </a:lnTo>
                  <a:lnTo>
                    <a:pt x="77767" y="36322"/>
                  </a:lnTo>
                  <a:lnTo>
                    <a:pt x="132938" y="36322"/>
                  </a:lnTo>
                  <a:lnTo>
                    <a:pt x="130841" y="32766"/>
                  </a:lnTo>
                  <a:lnTo>
                    <a:pt x="130810" y="32512"/>
                  </a:lnTo>
                  <a:lnTo>
                    <a:pt x="132868" y="26670"/>
                  </a:lnTo>
                  <a:lnTo>
                    <a:pt x="138133" y="22479"/>
                  </a:lnTo>
                  <a:lnTo>
                    <a:pt x="85117" y="22479"/>
                  </a:lnTo>
                  <a:lnTo>
                    <a:pt x="88762" y="14859"/>
                  </a:lnTo>
                  <a:lnTo>
                    <a:pt x="43379" y="14859"/>
                  </a:lnTo>
                  <a:lnTo>
                    <a:pt x="39230" y="9652"/>
                  </a:lnTo>
                  <a:lnTo>
                    <a:pt x="39355" y="8509"/>
                  </a:lnTo>
                  <a:lnTo>
                    <a:pt x="39778" y="6604"/>
                  </a:lnTo>
                  <a:lnTo>
                    <a:pt x="42689" y="2032"/>
                  </a:lnTo>
                  <a:close/>
                </a:path>
                <a:path w="5943600" h="86359">
                  <a:moveTo>
                    <a:pt x="714010" y="29972"/>
                  </a:moveTo>
                  <a:lnTo>
                    <a:pt x="707727" y="30099"/>
                  </a:lnTo>
                  <a:lnTo>
                    <a:pt x="703166" y="41243"/>
                  </a:lnTo>
                  <a:lnTo>
                    <a:pt x="708662" y="47498"/>
                  </a:lnTo>
                  <a:lnTo>
                    <a:pt x="708728" y="47752"/>
                  </a:lnTo>
                  <a:lnTo>
                    <a:pt x="705129" y="57785"/>
                  </a:lnTo>
                  <a:lnTo>
                    <a:pt x="703760" y="59436"/>
                  </a:lnTo>
                  <a:lnTo>
                    <a:pt x="703707" y="59690"/>
                  </a:lnTo>
                  <a:lnTo>
                    <a:pt x="707544" y="68326"/>
                  </a:lnTo>
                  <a:lnTo>
                    <a:pt x="720407" y="80772"/>
                  </a:lnTo>
                  <a:lnTo>
                    <a:pt x="721663" y="81026"/>
                  </a:lnTo>
                  <a:lnTo>
                    <a:pt x="728553" y="77851"/>
                  </a:lnTo>
                  <a:lnTo>
                    <a:pt x="724317" y="69977"/>
                  </a:lnTo>
                  <a:lnTo>
                    <a:pt x="748215" y="69977"/>
                  </a:lnTo>
                  <a:lnTo>
                    <a:pt x="741756" y="63842"/>
                  </a:lnTo>
                  <a:lnTo>
                    <a:pt x="741835" y="63373"/>
                  </a:lnTo>
                  <a:lnTo>
                    <a:pt x="743782" y="59055"/>
                  </a:lnTo>
                  <a:lnTo>
                    <a:pt x="774605" y="59055"/>
                  </a:lnTo>
                  <a:lnTo>
                    <a:pt x="775285" y="58547"/>
                  </a:lnTo>
                  <a:lnTo>
                    <a:pt x="961773" y="58547"/>
                  </a:lnTo>
                  <a:lnTo>
                    <a:pt x="962727" y="55372"/>
                  </a:lnTo>
                  <a:lnTo>
                    <a:pt x="962938" y="54991"/>
                  </a:lnTo>
                  <a:lnTo>
                    <a:pt x="824171" y="54991"/>
                  </a:lnTo>
                  <a:lnTo>
                    <a:pt x="813238" y="53213"/>
                  </a:lnTo>
                  <a:lnTo>
                    <a:pt x="810406" y="51054"/>
                  </a:lnTo>
                  <a:lnTo>
                    <a:pt x="730082" y="51054"/>
                  </a:lnTo>
                  <a:lnTo>
                    <a:pt x="729380" y="49911"/>
                  </a:lnTo>
                  <a:lnTo>
                    <a:pt x="808907" y="49911"/>
                  </a:lnTo>
                  <a:lnTo>
                    <a:pt x="805408" y="47244"/>
                  </a:lnTo>
                  <a:lnTo>
                    <a:pt x="810844" y="41656"/>
                  </a:lnTo>
                  <a:lnTo>
                    <a:pt x="822855" y="41656"/>
                  </a:lnTo>
                  <a:lnTo>
                    <a:pt x="830309" y="40259"/>
                  </a:lnTo>
                  <a:lnTo>
                    <a:pt x="1269057" y="40259"/>
                  </a:lnTo>
                  <a:lnTo>
                    <a:pt x="1269760" y="38100"/>
                  </a:lnTo>
                  <a:lnTo>
                    <a:pt x="718449" y="38100"/>
                  </a:lnTo>
                  <a:lnTo>
                    <a:pt x="716730" y="35052"/>
                  </a:lnTo>
                  <a:lnTo>
                    <a:pt x="714010" y="29972"/>
                  </a:lnTo>
                  <a:close/>
                </a:path>
                <a:path w="5943600" h="86359">
                  <a:moveTo>
                    <a:pt x="1847798" y="29972"/>
                  </a:moveTo>
                  <a:lnTo>
                    <a:pt x="1841514" y="30099"/>
                  </a:lnTo>
                  <a:lnTo>
                    <a:pt x="1839384" y="35306"/>
                  </a:lnTo>
                  <a:lnTo>
                    <a:pt x="1839291" y="36449"/>
                  </a:lnTo>
                  <a:lnTo>
                    <a:pt x="1839415" y="38989"/>
                  </a:lnTo>
                  <a:lnTo>
                    <a:pt x="1839539" y="44577"/>
                  </a:lnTo>
                  <a:lnTo>
                    <a:pt x="1838055" y="57150"/>
                  </a:lnTo>
                  <a:lnTo>
                    <a:pt x="1837942" y="59563"/>
                  </a:lnTo>
                  <a:lnTo>
                    <a:pt x="1838392" y="61595"/>
                  </a:lnTo>
                  <a:lnTo>
                    <a:pt x="1838514" y="61976"/>
                  </a:lnTo>
                  <a:lnTo>
                    <a:pt x="1841336" y="68326"/>
                  </a:lnTo>
                  <a:lnTo>
                    <a:pt x="1854194" y="80772"/>
                  </a:lnTo>
                  <a:lnTo>
                    <a:pt x="1855461" y="81026"/>
                  </a:lnTo>
                  <a:lnTo>
                    <a:pt x="1862351" y="77851"/>
                  </a:lnTo>
                  <a:lnTo>
                    <a:pt x="1858109" y="69977"/>
                  </a:lnTo>
                  <a:lnTo>
                    <a:pt x="1882002" y="69977"/>
                  </a:lnTo>
                  <a:lnTo>
                    <a:pt x="1875544" y="63842"/>
                  </a:lnTo>
                  <a:lnTo>
                    <a:pt x="1875622" y="63373"/>
                  </a:lnTo>
                  <a:lnTo>
                    <a:pt x="1877569" y="59055"/>
                  </a:lnTo>
                  <a:lnTo>
                    <a:pt x="1908399" y="59055"/>
                  </a:lnTo>
                  <a:lnTo>
                    <a:pt x="1909078" y="58547"/>
                  </a:lnTo>
                  <a:lnTo>
                    <a:pt x="2095564" y="58547"/>
                  </a:lnTo>
                  <a:lnTo>
                    <a:pt x="2096518" y="55372"/>
                  </a:lnTo>
                  <a:lnTo>
                    <a:pt x="2096729" y="54991"/>
                  </a:lnTo>
                  <a:lnTo>
                    <a:pt x="1957969" y="54991"/>
                  </a:lnTo>
                  <a:lnTo>
                    <a:pt x="1947034" y="53213"/>
                  </a:lnTo>
                  <a:lnTo>
                    <a:pt x="1944201" y="51054"/>
                  </a:lnTo>
                  <a:lnTo>
                    <a:pt x="1863880" y="51054"/>
                  </a:lnTo>
                  <a:lnTo>
                    <a:pt x="1863178" y="49911"/>
                  </a:lnTo>
                  <a:lnTo>
                    <a:pt x="1942702" y="49911"/>
                  </a:lnTo>
                  <a:lnTo>
                    <a:pt x="1939202" y="47244"/>
                  </a:lnTo>
                  <a:lnTo>
                    <a:pt x="1944631" y="41656"/>
                  </a:lnTo>
                  <a:lnTo>
                    <a:pt x="1956653" y="41656"/>
                  </a:lnTo>
                  <a:lnTo>
                    <a:pt x="1964107" y="40259"/>
                  </a:lnTo>
                  <a:lnTo>
                    <a:pt x="2402852" y="40259"/>
                  </a:lnTo>
                  <a:lnTo>
                    <a:pt x="2403554" y="38100"/>
                  </a:lnTo>
                  <a:lnTo>
                    <a:pt x="1852237" y="38100"/>
                  </a:lnTo>
                  <a:lnTo>
                    <a:pt x="1850517" y="35052"/>
                  </a:lnTo>
                  <a:lnTo>
                    <a:pt x="1847798" y="29972"/>
                  </a:lnTo>
                  <a:close/>
                </a:path>
                <a:path w="5943600" h="86359">
                  <a:moveTo>
                    <a:pt x="2981596" y="29972"/>
                  </a:moveTo>
                  <a:lnTo>
                    <a:pt x="2975312" y="30099"/>
                  </a:lnTo>
                  <a:lnTo>
                    <a:pt x="2973181" y="35306"/>
                  </a:lnTo>
                  <a:lnTo>
                    <a:pt x="2973082" y="36449"/>
                  </a:lnTo>
                  <a:lnTo>
                    <a:pt x="2973206" y="38989"/>
                  </a:lnTo>
                  <a:lnTo>
                    <a:pt x="2973330" y="44577"/>
                  </a:lnTo>
                  <a:lnTo>
                    <a:pt x="2971847" y="57150"/>
                  </a:lnTo>
                  <a:lnTo>
                    <a:pt x="2971734" y="59563"/>
                  </a:lnTo>
                  <a:lnTo>
                    <a:pt x="2972183" y="61595"/>
                  </a:lnTo>
                  <a:lnTo>
                    <a:pt x="2972308" y="61976"/>
                  </a:lnTo>
                  <a:lnTo>
                    <a:pt x="2975129" y="68326"/>
                  </a:lnTo>
                  <a:lnTo>
                    <a:pt x="2987992" y="80772"/>
                  </a:lnTo>
                  <a:lnTo>
                    <a:pt x="2989249" y="81026"/>
                  </a:lnTo>
                  <a:lnTo>
                    <a:pt x="2996149" y="77851"/>
                  </a:lnTo>
                  <a:lnTo>
                    <a:pt x="2991902" y="69977"/>
                  </a:lnTo>
                  <a:lnTo>
                    <a:pt x="3015800" y="69977"/>
                  </a:lnTo>
                  <a:lnTo>
                    <a:pt x="3009342" y="63842"/>
                  </a:lnTo>
                  <a:lnTo>
                    <a:pt x="3009420" y="63373"/>
                  </a:lnTo>
                  <a:lnTo>
                    <a:pt x="3011367" y="59055"/>
                  </a:lnTo>
                  <a:lnTo>
                    <a:pt x="3042191" y="59055"/>
                  </a:lnTo>
                  <a:lnTo>
                    <a:pt x="3042870" y="58547"/>
                  </a:lnTo>
                  <a:lnTo>
                    <a:pt x="3229358" y="58547"/>
                  </a:lnTo>
                  <a:lnTo>
                    <a:pt x="3230312" y="55372"/>
                  </a:lnTo>
                  <a:lnTo>
                    <a:pt x="3230523" y="54991"/>
                  </a:lnTo>
                  <a:lnTo>
                    <a:pt x="3091757" y="54991"/>
                  </a:lnTo>
                  <a:lnTo>
                    <a:pt x="3080823" y="53213"/>
                  </a:lnTo>
                  <a:lnTo>
                    <a:pt x="3077991" y="51054"/>
                  </a:lnTo>
                  <a:lnTo>
                    <a:pt x="2997667" y="51054"/>
                  </a:lnTo>
                  <a:lnTo>
                    <a:pt x="2996966" y="49911"/>
                  </a:lnTo>
                  <a:lnTo>
                    <a:pt x="3076492" y="49911"/>
                  </a:lnTo>
                  <a:lnTo>
                    <a:pt x="3072994" y="47244"/>
                  </a:lnTo>
                  <a:lnTo>
                    <a:pt x="3078429" y="41656"/>
                  </a:lnTo>
                  <a:lnTo>
                    <a:pt x="3090440" y="41656"/>
                  </a:lnTo>
                  <a:lnTo>
                    <a:pt x="3097895" y="40259"/>
                  </a:lnTo>
                  <a:lnTo>
                    <a:pt x="3536283" y="40259"/>
                  </a:lnTo>
                  <a:lnTo>
                    <a:pt x="3536258" y="39624"/>
                  </a:lnTo>
                  <a:lnTo>
                    <a:pt x="3535361" y="38100"/>
                  </a:lnTo>
                  <a:lnTo>
                    <a:pt x="2986035" y="38100"/>
                  </a:lnTo>
                  <a:lnTo>
                    <a:pt x="2984315" y="35052"/>
                  </a:lnTo>
                  <a:lnTo>
                    <a:pt x="2981596" y="29972"/>
                  </a:lnTo>
                  <a:close/>
                </a:path>
                <a:path w="5943600" h="86359">
                  <a:moveTo>
                    <a:pt x="4682287" y="29972"/>
                  </a:moveTo>
                  <a:lnTo>
                    <a:pt x="4676004" y="30099"/>
                  </a:lnTo>
                  <a:lnTo>
                    <a:pt x="4673873" y="35306"/>
                  </a:lnTo>
                  <a:lnTo>
                    <a:pt x="4673773" y="36449"/>
                  </a:lnTo>
                  <a:lnTo>
                    <a:pt x="4673897" y="38989"/>
                  </a:lnTo>
                  <a:lnTo>
                    <a:pt x="4674022" y="44577"/>
                  </a:lnTo>
                  <a:lnTo>
                    <a:pt x="4672538" y="57150"/>
                  </a:lnTo>
                  <a:lnTo>
                    <a:pt x="4672426" y="59563"/>
                  </a:lnTo>
                  <a:lnTo>
                    <a:pt x="4672874" y="61595"/>
                  </a:lnTo>
                  <a:lnTo>
                    <a:pt x="4672999" y="61976"/>
                  </a:lnTo>
                  <a:lnTo>
                    <a:pt x="4675821" y="68326"/>
                  </a:lnTo>
                  <a:lnTo>
                    <a:pt x="4688684" y="80772"/>
                  </a:lnTo>
                  <a:lnTo>
                    <a:pt x="4689940" y="81026"/>
                  </a:lnTo>
                  <a:lnTo>
                    <a:pt x="4696830" y="77851"/>
                  </a:lnTo>
                  <a:lnTo>
                    <a:pt x="4692594" y="69977"/>
                  </a:lnTo>
                  <a:lnTo>
                    <a:pt x="4716492" y="69977"/>
                  </a:lnTo>
                  <a:lnTo>
                    <a:pt x="4710033" y="63842"/>
                  </a:lnTo>
                  <a:lnTo>
                    <a:pt x="4710112" y="63373"/>
                  </a:lnTo>
                  <a:lnTo>
                    <a:pt x="4712059" y="59055"/>
                  </a:lnTo>
                  <a:lnTo>
                    <a:pt x="4742882" y="59055"/>
                  </a:lnTo>
                  <a:lnTo>
                    <a:pt x="4743562" y="58547"/>
                  </a:lnTo>
                  <a:lnTo>
                    <a:pt x="4930050" y="58547"/>
                  </a:lnTo>
                  <a:lnTo>
                    <a:pt x="4931004" y="55372"/>
                  </a:lnTo>
                  <a:lnTo>
                    <a:pt x="4931215" y="54991"/>
                  </a:lnTo>
                  <a:lnTo>
                    <a:pt x="4792448" y="54991"/>
                  </a:lnTo>
                  <a:lnTo>
                    <a:pt x="4781515" y="53213"/>
                  </a:lnTo>
                  <a:lnTo>
                    <a:pt x="4778683" y="51054"/>
                  </a:lnTo>
                  <a:lnTo>
                    <a:pt x="4698359" y="51054"/>
                  </a:lnTo>
                  <a:lnTo>
                    <a:pt x="4697658" y="49911"/>
                  </a:lnTo>
                  <a:lnTo>
                    <a:pt x="4777184" y="49911"/>
                  </a:lnTo>
                  <a:lnTo>
                    <a:pt x="4773685" y="47244"/>
                  </a:lnTo>
                  <a:lnTo>
                    <a:pt x="4779121" y="41656"/>
                  </a:lnTo>
                  <a:lnTo>
                    <a:pt x="4791132" y="41656"/>
                  </a:lnTo>
                  <a:lnTo>
                    <a:pt x="4798586" y="40259"/>
                  </a:lnTo>
                  <a:lnTo>
                    <a:pt x="5237334" y="40259"/>
                  </a:lnTo>
                  <a:lnTo>
                    <a:pt x="5238037" y="38100"/>
                  </a:lnTo>
                  <a:lnTo>
                    <a:pt x="4686726" y="38100"/>
                  </a:lnTo>
                  <a:lnTo>
                    <a:pt x="4685007" y="35052"/>
                  </a:lnTo>
                  <a:lnTo>
                    <a:pt x="4682287" y="29972"/>
                  </a:lnTo>
                  <a:close/>
                </a:path>
                <a:path w="5943600" h="86359">
                  <a:moveTo>
                    <a:pt x="5850546" y="74168"/>
                  </a:moveTo>
                  <a:lnTo>
                    <a:pt x="5850573" y="78105"/>
                  </a:lnTo>
                  <a:lnTo>
                    <a:pt x="5854805" y="81026"/>
                  </a:lnTo>
                  <a:lnTo>
                    <a:pt x="5858983" y="75946"/>
                  </a:lnTo>
                  <a:lnTo>
                    <a:pt x="5850546" y="74168"/>
                  </a:lnTo>
                  <a:close/>
                </a:path>
                <a:path w="5943600" h="86359">
                  <a:moveTo>
                    <a:pt x="1771766" y="76962"/>
                  </a:moveTo>
                  <a:lnTo>
                    <a:pt x="1767454" y="79756"/>
                  </a:lnTo>
                  <a:lnTo>
                    <a:pt x="1774950" y="80899"/>
                  </a:lnTo>
                  <a:lnTo>
                    <a:pt x="1775326" y="78740"/>
                  </a:lnTo>
                  <a:lnTo>
                    <a:pt x="1771766" y="76962"/>
                  </a:lnTo>
                  <a:close/>
                </a:path>
                <a:path w="5943600" h="86359">
                  <a:moveTo>
                    <a:pt x="2905554" y="76962"/>
                  </a:moveTo>
                  <a:lnTo>
                    <a:pt x="2901241" y="79756"/>
                  </a:lnTo>
                  <a:lnTo>
                    <a:pt x="2908737" y="80899"/>
                  </a:lnTo>
                  <a:lnTo>
                    <a:pt x="2909114" y="78740"/>
                  </a:lnTo>
                  <a:lnTo>
                    <a:pt x="2905554" y="76962"/>
                  </a:lnTo>
                  <a:close/>
                </a:path>
                <a:path w="5943600" h="86359">
                  <a:moveTo>
                    <a:pt x="4606246" y="76962"/>
                  </a:moveTo>
                  <a:lnTo>
                    <a:pt x="4601933" y="79756"/>
                  </a:lnTo>
                  <a:lnTo>
                    <a:pt x="4609429" y="80899"/>
                  </a:lnTo>
                  <a:lnTo>
                    <a:pt x="4609805" y="78740"/>
                  </a:lnTo>
                  <a:lnTo>
                    <a:pt x="4606246" y="76962"/>
                  </a:lnTo>
                  <a:close/>
                </a:path>
                <a:path w="5943600" h="86359">
                  <a:moveTo>
                    <a:pt x="5740043" y="76962"/>
                  </a:moveTo>
                  <a:lnTo>
                    <a:pt x="5735731" y="79756"/>
                  </a:lnTo>
                  <a:lnTo>
                    <a:pt x="5743227" y="80899"/>
                  </a:lnTo>
                  <a:lnTo>
                    <a:pt x="5743603" y="78740"/>
                  </a:lnTo>
                  <a:lnTo>
                    <a:pt x="5740043" y="76962"/>
                  </a:lnTo>
                  <a:close/>
                </a:path>
                <a:path w="5943600" h="86359">
                  <a:moveTo>
                    <a:pt x="5828302" y="4572"/>
                  </a:moveTo>
                  <a:lnTo>
                    <a:pt x="5821668" y="5842"/>
                  </a:lnTo>
                  <a:lnTo>
                    <a:pt x="5811818" y="9017"/>
                  </a:lnTo>
                  <a:lnTo>
                    <a:pt x="5804451" y="9906"/>
                  </a:lnTo>
                  <a:lnTo>
                    <a:pt x="5806748" y="17272"/>
                  </a:lnTo>
                  <a:lnTo>
                    <a:pt x="5803453" y="22860"/>
                  </a:lnTo>
                  <a:lnTo>
                    <a:pt x="5803395" y="23114"/>
                  </a:lnTo>
                  <a:lnTo>
                    <a:pt x="5807173" y="28321"/>
                  </a:lnTo>
                  <a:lnTo>
                    <a:pt x="5807692" y="38989"/>
                  </a:lnTo>
                  <a:lnTo>
                    <a:pt x="5807816" y="44577"/>
                  </a:lnTo>
                  <a:lnTo>
                    <a:pt x="5806317" y="57277"/>
                  </a:lnTo>
                  <a:lnTo>
                    <a:pt x="5806191" y="59436"/>
                  </a:lnTo>
                  <a:lnTo>
                    <a:pt x="5807202" y="64008"/>
                  </a:lnTo>
                  <a:lnTo>
                    <a:pt x="5807310" y="64389"/>
                  </a:lnTo>
                  <a:lnTo>
                    <a:pt x="5811425" y="65278"/>
                  </a:lnTo>
                  <a:lnTo>
                    <a:pt x="5817320" y="70739"/>
                  </a:lnTo>
                  <a:lnTo>
                    <a:pt x="5813944" y="72136"/>
                  </a:lnTo>
                  <a:lnTo>
                    <a:pt x="5809221" y="73137"/>
                  </a:lnTo>
                  <a:lnTo>
                    <a:pt x="5809477" y="74295"/>
                  </a:lnTo>
                  <a:lnTo>
                    <a:pt x="5808514" y="74490"/>
                  </a:lnTo>
                  <a:lnTo>
                    <a:pt x="5808399" y="78232"/>
                  </a:lnTo>
                  <a:lnTo>
                    <a:pt x="5819315" y="80899"/>
                  </a:lnTo>
                  <a:lnTo>
                    <a:pt x="5833171" y="79248"/>
                  </a:lnTo>
                  <a:lnTo>
                    <a:pt x="5845424" y="74041"/>
                  </a:lnTo>
                  <a:lnTo>
                    <a:pt x="5833683" y="74041"/>
                  </a:lnTo>
                  <a:lnTo>
                    <a:pt x="5827552" y="71755"/>
                  </a:lnTo>
                  <a:lnTo>
                    <a:pt x="5823995" y="67691"/>
                  </a:lnTo>
                  <a:lnTo>
                    <a:pt x="5824120" y="66485"/>
                  </a:lnTo>
                  <a:lnTo>
                    <a:pt x="5824800" y="63373"/>
                  </a:lnTo>
                  <a:lnTo>
                    <a:pt x="5824877" y="63229"/>
                  </a:lnTo>
                  <a:lnTo>
                    <a:pt x="5839748" y="58293"/>
                  </a:lnTo>
                  <a:lnTo>
                    <a:pt x="5934254" y="58293"/>
                  </a:lnTo>
                  <a:lnTo>
                    <a:pt x="5931898" y="57912"/>
                  </a:lnTo>
                  <a:lnTo>
                    <a:pt x="5923777" y="57912"/>
                  </a:lnTo>
                  <a:lnTo>
                    <a:pt x="5923566" y="57785"/>
                  </a:lnTo>
                  <a:lnTo>
                    <a:pt x="5820670" y="57785"/>
                  </a:lnTo>
                  <a:lnTo>
                    <a:pt x="5812031" y="56769"/>
                  </a:lnTo>
                  <a:lnTo>
                    <a:pt x="5812436" y="52070"/>
                  </a:lnTo>
                  <a:lnTo>
                    <a:pt x="5816958" y="50292"/>
                  </a:lnTo>
                  <a:lnTo>
                    <a:pt x="5927313" y="50292"/>
                  </a:lnTo>
                  <a:lnTo>
                    <a:pt x="5933777" y="49911"/>
                  </a:lnTo>
                  <a:lnTo>
                    <a:pt x="5943012" y="47625"/>
                  </a:lnTo>
                  <a:lnTo>
                    <a:pt x="5942241" y="46990"/>
                  </a:lnTo>
                  <a:lnTo>
                    <a:pt x="5922840" y="46990"/>
                  </a:lnTo>
                  <a:lnTo>
                    <a:pt x="5919915" y="46482"/>
                  </a:lnTo>
                  <a:lnTo>
                    <a:pt x="5919544" y="44831"/>
                  </a:lnTo>
                  <a:lnTo>
                    <a:pt x="5925023" y="44196"/>
                  </a:lnTo>
                  <a:lnTo>
                    <a:pt x="5938845" y="44196"/>
                  </a:lnTo>
                  <a:lnTo>
                    <a:pt x="5937147" y="42799"/>
                  </a:lnTo>
                  <a:lnTo>
                    <a:pt x="5930448" y="36576"/>
                  </a:lnTo>
                  <a:lnTo>
                    <a:pt x="5937180" y="29972"/>
                  </a:lnTo>
                  <a:lnTo>
                    <a:pt x="5941660" y="21336"/>
                  </a:lnTo>
                  <a:lnTo>
                    <a:pt x="5904762" y="21336"/>
                  </a:lnTo>
                  <a:lnTo>
                    <a:pt x="5902417" y="20066"/>
                  </a:lnTo>
                  <a:lnTo>
                    <a:pt x="5902256" y="19939"/>
                  </a:lnTo>
                  <a:lnTo>
                    <a:pt x="5825229" y="19939"/>
                  </a:lnTo>
                  <a:lnTo>
                    <a:pt x="5823581" y="17526"/>
                  </a:lnTo>
                  <a:lnTo>
                    <a:pt x="5826769" y="16891"/>
                  </a:lnTo>
                  <a:lnTo>
                    <a:pt x="5848297" y="16891"/>
                  </a:lnTo>
                  <a:lnTo>
                    <a:pt x="5847361" y="15748"/>
                  </a:lnTo>
                  <a:lnTo>
                    <a:pt x="5850649" y="13335"/>
                  </a:lnTo>
                  <a:lnTo>
                    <a:pt x="5852922" y="13335"/>
                  </a:lnTo>
                  <a:lnTo>
                    <a:pt x="5852368" y="12192"/>
                  </a:lnTo>
                  <a:lnTo>
                    <a:pt x="5829045" y="12192"/>
                  </a:lnTo>
                  <a:lnTo>
                    <a:pt x="5826142" y="9144"/>
                  </a:lnTo>
                  <a:lnTo>
                    <a:pt x="5826217" y="8636"/>
                  </a:lnTo>
                  <a:lnTo>
                    <a:pt x="5828302" y="4572"/>
                  </a:lnTo>
                  <a:close/>
                </a:path>
                <a:path w="5943600" h="86359">
                  <a:moveTo>
                    <a:pt x="5876736" y="75438"/>
                  </a:moveTo>
                  <a:lnTo>
                    <a:pt x="5875290" y="78613"/>
                  </a:lnTo>
                  <a:lnTo>
                    <a:pt x="5875191" y="79121"/>
                  </a:lnTo>
                  <a:lnTo>
                    <a:pt x="5876241" y="80899"/>
                  </a:lnTo>
                  <a:lnTo>
                    <a:pt x="5880606" y="76073"/>
                  </a:lnTo>
                  <a:lnTo>
                    <a:pt x="5876736" y="75438"/>
                  </a:lnTo>
                  <a:close/>
                </a:path>
                <a:path w="5943600" h="86359">
                  <a:moveTo>
                    <a:pt x="497744" y="75057"/>
                  </a:moveTo>
                  <a:lnTo>
                    <a:pt x="487859" y="75057"/>
                  </a:lnTo>
                  <a:lnTo>
                    <a:pt x="491269" y="78740"/>
                  </a:lnTo>
                  <a:lnTo>
                    <a:pt x="497916" y="80645"/>
                  </a:lnTo>
                  <a:lnTo>
                    <a:pt x="497744" y="75057"/>
                  </a:lnTo>
                  <a:close/>
                </a:path>
                <a:path w="5943600" h="86359">
                  <a:moveTo>
                    <a:pt x="878863" y="68297"/>
                  </a:moveTo>
                  <a:lnTo>
                    <a:pt x="868298" y="71628"/>
                  </a:lnTo>
                  <a:lnTo>
                    <a:pt x="874415" y="77470"/>
                  </a:lnTo>
                  <a:lnTo>
                    <a:pt x="900320" y="80645"/>
                  </a:lnTo>
                  <a:lnTo>
                    <a:pt x="920143" y="79375"/>
                  </a:lnTo>
                  <a:lnTo>
                    <a:pt x="914774" y="75946"/>
                  </a:lnTo>
                  <a:lnTo>
                    <a:pt x="883711" y="75946"/>
                  </a:lnTo>
                  <a:lnTo>
                    <a:pt x="878863" y="68297"/>
                  </a:lnTo>
                  <a:close/>
                </a:path>
                <a:path w="5943600" h="86359">
                  <a:moveTo>
                    <a:pt x="1366442" y="64897"/>
                  </a:moveTo>
                  <a:lnTo>
                    <a:pt x="1332200" y="64897"/>
                  </a:lnTo>
                  <a:lnTo>
                    <a:pt x="1341063" y="65151"/>
                  </a:lnTo>
                  <a:lnTo>
                    <a:pt x="1349385" y="72009"/>
                  </a:lnTo>
                  <a:lnTo>
                    <a:pt x="1353875" y="80645"/>
                  </a:lnTo>
                  <a:lnTo>
                    <a:pt x="1363744" y="75946"/>
                  </a:lnTo>
                  <a:lnTo>
                    <a:pt x="1364064" y="71247"/>
                  </a:lnTo>
                  <a:lnTo>
                    <a:pt x="1351666" y="71247"/>
                  </a:lnTo>
                  <a:lnTo>
                    <a:pt x="1351827" y="68072"/>
                  </a:lnTo>
                  <a:lnTo>
                    <a:pt x="1354352" y="65913"/>
                  </a:lnTo>
                  <a:lnTo>
                    <a:pt x="1365631" y="65913"/>
                  </a:lnTo>
                  <a:lnTo>
                    <a:pt x="1366442" y="64897"/>
                  </a:lnTo>
                  <a:close/>
                </a:path>
                <a:path w="5943600" h="86359">
                  <a:moveTo>
                    <a:pt x="2012659" y="68295"/>
                  </a:moveTo>
                  <a:lnTo>
                    <a:pt x="2002085" y="71628"/>
                  </a:lnTo>
                  <a:lnTo>
                    <a:pt x="2008208" y="77470"/>
                  </a:lnTo>
                  <a:lnTo>
                    <a:pt x="2034117" y="80645"/>
                  </a:lnTo>
                  <a:lnTo>
                    <a:pt x="2053941" y="79375"/>
                  </a:lnTo>
                  <a:lnTo>
                    <a:pt x="2048572" y="75946"/>
                  </a:lnTo>
                  <a:lnTo>
                    <a:pt x="2017509" y="75946"/>
                  </a:lnTo>
                  <a:lnTo>
                    <a:pt x="2012659" y="68295"/>
                  </a:lnTo>
                  <a:close/>
                </a:path>
                <a:path w="5943600" h="86359">
                  <a:moveTo>
                    <a:pt x="2500239" y="64897"/>
                  </a:moveTo>
                  <a:lnTo>
                    <a:pt x="2465989" y="64897"/>
                  </a:lnTo>
                  <a:lnTo>
                    <a:pt x="2474855" y="65151"/>
                  </a:lnTo>
                  <a:lnTo>
                    <a:pt x="2483177" y="72009"/>
                  </a:lnTo>
                  <a:lnTo>
                    <a:pt x="2487662" y="80645"/>
                  </a:lnTo>
                  <a:lnTo>
                    <a:pt x="2497538" y="75946"/>
                  </a:lnTo>
                  <a:lnTo>
                    <a:pt x="2497859" y="71247"/>
                  </a:lnTo>
                  <a:lnTo>
                    <a:pt x="2485455" y="71247"/>
                  </a:lnTo>
                  <a:lnTo>
                    <a:pt x="2485619" y="68072"/>
                  </a:lnTo>
                  <a:lnTo>
                    <a:pt x="2488144" y="65913"/>
                  </a:lnTo>
                  <a:lnTo>
                    <a:pt x="2499428" y="65913"/>
                  </a:lnTo>
                  <a:lnTo>
                    <a:pt x="2500239" y="64897"/>
                  </a:lnTo>
                  <a:close/>
                </a:path>
                <a:path w="5943600" h="86359">
                  <a:moveTo>
                    <a:pt x="3146448" y="68297"/>
                  </a:moveTo>
                  <a:lnTo>
                    <a:pt x="3135883" y="71628"/>
                  </a:lnTo>
                  <a:lnTo>
                    <a:pt x="3142001" y="77470"/>
                  </a:lnTo>
                  <a:lnTo>
                    <a:pt x="3167907" y="80645"/>
                  </a:lnTo>
                  <a:lnTo>
                    <a:pt x="3187733" y="79375"/>
                  </a:lnTo>
                  <a:lnTo>
                    <a:pt x="3182367" y="75946"/>
                  </a:lnTo>
                  <a:lnTo>
                    <a:pt x="3151296" y="75946"/>
                  </a:lnTo>
                  <a:lnTo>
                    <a:pt x="3146448" y="68297"/>
                  </a:lnTo>
                  <a:close/>
                </a:path>
                <a:path w="5943600" h="86359">
                  <a:moveTo>
                    <a:pt x="3899127" y="75057"/>
                  </a:moveTo>
                  <a:lnTo>
                    <a:pt x="3889238" y="75057"/>
                  </a:lnTo>
                  <a:lnTo>
                    <a:pt x="3892648" y="78740"/>
                  </a:lnTo>
                  <a:lnTo>
                    <a:pt x="3899298" y="80645"/>
                  </a:lnTo>
                  <a:lnTo>
                    <a:pt x="3899127" y="75057"/>
                  </a:lnTo>
                  <a:close/>
                </a:path>
                <a:path w="5943600" h="86359">
                  <a:moveTo>
                    <a:pt x="4200930" y="64897"/>
                  </a:moveTo>
                  <a:lnTo>
                    <a:pt x="4166680" y="64897"/>
                  </a:lnTo>
                  <a:lnTo>
                    <a:pt x="4175546" y="65151"/>
                  </a:lnTo>
                  <a:lnTo>
                    <a:pt x="4183869" y="72009"/>
                  </a:lnTo>
                  <a:lnTo>
                    <a:pt x="4188354" y="80645"/>
                  </a:lnTo>
                  <a:lnTo>
                    <a:pt x="4198229" y="75946"/>
                  </a:lnTo>
                  <a:lnTo>
                    <a:pt x="4198551" y="71247"/>
                  </a:lnTo>
                  <a:lnTo>
                    <a:pt x="4186147" y="71247"/>
                  </a:lnTo>
                  <a:lnTo>
                    <a:pt x="4186311" y="68072"/>
                  </a:lnTo>
                  <a:lnTo>
                    <a:pt x="4188836" y="65913"/>
                  </a:lnTo>
                  <a:lnTo>
                    <a:pt x="4200120" y="65913"/>
                  </a:lnTo>
                  <a:lnTo>
                    <a:pt x="4200930" y="64897"/>
                  </a:lnTo>
                  <a:close/>
                </a:path>
                <a:path w="5943600" h="86359">
                  <a:moveTo>
                    <a:pt x="4847140" y="68297"/>
                  </a:moveTo>
                  <a:lnTo>
                    <a:pt x="4836575" y="71628"/>
                  </a:lnTo>
                  <a:lnTo>
                    <a:pt x="4842692" y="77470"/>
                  </a:lnTo>
                  <a:lnTo>
                    <a:pt x="4868597" y="80645"/>
                  </a:lnTo>
                  <a:lnTo>
                    <a:pt x="4888420" y="79375"/>
                  </a:lnTo>
                  <a:lnTo>
                    <a:pt x="4883052" y="75946"/>
                  </a:lnTo>
                  <a:lnTo>
                    <a:pt x="4851988" y="75946"/>
                  </a:lnTo>
                  <a:lnTo>
                    <a:pt x="4847140" y="68297"/>
                  </a:lnTo>
                  <a:close/>
                </a:path>
                <a:path w="5943600" h="86359">
                  <a:moveTo>
                    <a:pt x="5334719" y="64897"/>
                  </a:moveTo>
                  <a:lnTo>
                    <a:pt x="5300477" y="64897"/>
                  </a:lnTo>
                  <a:lnTo>
                    <a:pt x="5309340" y="65151"/>
                  </a:lnTo>
                  <a:lnTo>
                    <a:pt x="5317662" y="72009"/>
                  </a:lnTo>
                  <a:lnTo>
                    <a:pt x="5322152" y="80645"/>
                  </a:lnTo>
                  <a:lnTo>
                    <a:pt x="5332021" y="75946"/>
                  </a:lnTo>
                  <a:lnTo>
                    <a:pt x="5332341" y="71247"/>
                  </a:lnTo>
                  <a:lnTo>
                    <a:pt x="5319944" y="71247"/>
                  </a:lnTo>
                  <a:lnTo>
                    <a:pt x="5320105" y="68072"/>
                  </a:lnTo>
                  <a:lnTo>
                    <a:pt x="5322629" y="65913"/>
                  </a:lnTo>
                  <a:lnTo>
                    <a:pt x="5333908" y="65913"/>
                  </a:lnTo>
                  <a:lnTo>
                    <a:pt x="5334719" y="64897"/>
                  </a:lnTo>
                  <a:close/>
                </a:path>
                <a:path w="5943600" h="86359">
                  <a:moveTo>
                    <a:pt x="1583592" y="74803"/>
                  </a:moveTo>
                  <a:lnTo>
                    <a:pt x="1576423" y="80391"/>
                  </a:lnTo>
                  <a:lnTo>
                    <a:pt x="1581439" y="80010"/>
                  </a:lnTo>
                  <a:lnTo>
                    <a:pt x="1584436" y="76581"/>
                  </a:lnTo>
                  <a:lnTo>
                    <a:pt x="1584326" y="76073"/>
                  </a:lnTo>
                  <a:lnTo>
                    <a:pt x="1583592" y="74803"/>
                  </a:lnTo>
                  <a:close/>
                </a:path>
                <a:path w="5943600" h="86359">
                  <a:moveTo>
                    <a:pt x="1818248" y="78105"/>
                  </a:moveTo>
                  <a:lnTo>
                    <a:pt x="1817534" y="79248"/>
                  </a:lnTo>
                  <a:lnTo>
                    <a:pt x="1820000" y="80391"/>
                  </a:lnTo>
                  <a:lnTo>
                    <a:pt x="1823892" y="78994"/>
                  </a:lnTo>
                  <a:lnTo>
                    <a:pt x="1818248" y="78105"/>
                  </a:lnTo>
                  <a:close/>
                </a:path>
                <a:path w="5943600" h="86359">
                  <a:moveTo>
                    <a:pt x="2717386" y="74803"/>
                  </a:moveTo>
                  <a:lnTo>
                    <a:pt x="2710221" y="80391"/>
                  </a:lnTo>
                  <a:lnTo>
                    <a:pt x="2715236" y="80010"/>
                  </a:lnTo>
                  <a:lnTo>
                    <a:pt x="2718230" y="76581"/>
                  </a:lnTo>
                  <a:lnTo>
                    <a:pt x="2718120" y="76073"/>
                  </a:lnTo>
                  <a:lnTo>
                    <a:pt x="2717386" y="74803"/>
                  </a:lnTo>
                  <a:close/>
                </a:path>
                <a:path w="5943600" h="86359">
                  <a:moveTo>
                    <a:pt x="2952037" y="78105"/>
                  </a:moveTo>
                  <a:lnTo>
                    <a:pt x="2951326" y="79248"/>
                  </a:lnTo>
                  <a:lnTo>
                    <a:pt x="2953792" y="80391"/>
                  </a:lnTo>
                  <a:lnTo>
                    <a:pt x="2957679" y="78994"/>
                  </a:lnTo>
                  <a:lnTo>
                    <a:pt x="2952037" y="78105"/>
                  </a:lnTo>
                  <a:close/>
                </a:path>
                <a:path w="5943600" h="86359">
                  <a:moveTo>
                    <a:pt x="4418077" y="74803"/>
                  </a:moveTo>
                  <a:lnTo>
                    <a:pt x="4410912" y="80391"/>
                  </a:lnTo>
                  <a:lnTo>
                    <a:pt x="4415928" y="80010"/>
                  </a:lnTo>
                  <a:lnTo>
                    <a:pt x="4418922" y="76581"/>
                  </a:lnTo>
                  <a:lnTo>
                    <a:pt x="4418812" y="76073"/>
                  </a:lnTo>
                  <a:lnTo>
                    <a:pt x="4418077" y="74803"/>
                  </a:lnTo>
                  <a:close/>
                </a:path>
                <a:path w="5943600" h="86359">
                  <a:moveTo>
                    <a:pt x="4652728" y="78105"/>
                  </a:moveTo>
                  <a:lnTo>
                    <a:pt x="4652018" y="79248"/>
                  </a:lnTo>
                  <a:lnTo>
                    <a:pt x="4654483" y="80391"/>
                  </a:lnTo>
                  <a:lnTo>
                    <a:pt x="4658371" y="78994"/>
                  </a:lnTo>
                  <a:lnTo>
                    <a:pt x="4652728" y="78105"/>
                  </a:lnTo>
                  <a:close/>
                </a:path>
                <a:path w="5943600" h="86359">
                  <a:moveTo>
                    <a:pt x="5551874" y="74803"/>
                  </a:moveTo>
                  <a:lnTo>
                    <a:pt x="5544710" y="80391"/>
                  </a:lnTo>
                  <a:lnTo>
                    <a:pt x="5549721" y="80010"/>
                  </a:lnTo>
                  <a:lnTo>
                    <a:pt x="5552716" y="76581"/>
                  </a:lnTo>
                  <a:lnTo>
                    <a:pt x="5552607" y="76073"/>
                  </a:lnTo>
                  <a:lnTo>
                    <a:pt x="5551874" y="74803"/>
                  </a:lnTo>
                  <a:close/>
                </a:path>
                <a:path w="5943600" h="86359">
                  <a:moveTo>
                    <a:pt x="5786525" y="78105"/>
                  </a:moveTo>
                  <a:lnTo>
                    <a:pt x="5785812" y="79248"/>
                  </a:lnTo>
                  <a:lnTo>
                    <a:pt x="5788277" y="80391"/>
                  </a:lnTo>
                  <a:lnTo>
                    <a:pt x="5792169" y="78994"/>
                  </a:lnTo>
                  <a:lnTo>
                    <a:pt x="5786525" y="78105"/>
                  </a:lnTo>
                  <a:close/>
                </a:path>
                <a:path w="5943600" h="86359">
                  <a:moveTo>
                    <a:pt x="1613715" y="58928"/>
                  </a:moveTo>
                  <a:lnTo>
                    <a:pt x="1565924" y="58928"/>
                  </a:lnTo>
                  <a:lnTo>
                    <a:pt x="1574758" y="59309"/>
                  </a:lnTo>
                  <a:lnTo>
                    <a:pt x="1569980" y="60706"/>
                  </a:lnTo>
                  <a:lnTo>
                    <a:pt x="1587989" y="60706"/>
                  </a:lnTo>
                  <a:lnTo>
                    <a:pt x="1587581" y="64008"/>
                  </a:lnTo>
                  <a:lnTo>
                    <a:pt x="1587464" y="66167"/>
                  </a:lnTo>
                  <a:lnTo>
                    <a:pt x="1588526" y="75565"/>
                  </a:lnTo>
                  <a:lnTo>
                    <a:pt x="1599302" y="80264"/>
                  </a:lnTo>
                  <a:lnTo>
                    <a:pt x="1605661" y="71374"/>
                  </a:lnTo>
                  <a:lnTo>
                    <a:pt x="1605733" y="69596"/>
                  </a:lnTo>
                  <a:lnTo>
                    <a:pt x="1590443" y="69596"/>
                  </a:lnTo>
                  <a:lnTo>
                    <a:pt x="1589909" y="68707"/>
                  </a:lnTo>
                  <a:lnTo>
                    <a:pt x="1605723" y="68707"/>
                  </a:lnTo>
                  <a:lnTo>
                    <a:pt x="1605721" y="63718"/>
                  </a:lnTo>
                  <a:lnTo>
                    <a:pt x="1611878" y="59690"/>
                  </a:lnTo>
                  <a:lnTo>
                    <a:pt x="1668379" y="59690"/>
                  </a:lnTo>
                  <a:lnTo>
                    <a:pt x="1668491" y="59309"/>
                  </a:lnTo>
                  <a:lnTo>
                    <a:pt x="1614034" y="59309"/>
                  </a:lnTo>
                  <a:lnTo>
                    <a:pt x="1613715" y="58928"/>
                  </a:lnTo>
                  <a:close/>
                </a:path>
                <a:path w="5943600" h="86359">
                  <a:moveTo>
                    <a:pt x="2747507" y="58928"/>
                  </a:moveTo>
                  <a:lnTo>
                    <a:pt x="2699722" y="58928"/>
                  </a:lnTo>
                  <a:lnTo>
                    <a:pt x="2708556" y="59309"/>
                  </a:lnTo>
                  <a:lnTo>
                    <a:pt x="2703778" y="60706"/>
                  </a:lnTo>
                  <a:lnTo>
                    <a:pt x="2721782" y="60706"/>
                  </a:lnTo>
                  <a:lnTo>
                    <a:pt x="2721376" y="64008"/>
                  </a:lnTo>
                  <a:lnTo>
                    <a:pt x="2721261" y="66167"/>
                  </a:lnTo>
                  <a:lnTo>
                    <a:pt x="2722323" y="75565"/>
                  </a:lnTo>
                  <a:lnTo>
                    <a:pt x="2733100" y="80264"/>
                  </a:lnTo>
                  <a:lnTo>
                    <a:pt x="2739459" y="71374"/>
                  </a:lnTo>
                  <a:lnTo>
                    <a:pt x="2739531" y="69596"/>
                  </a:lnTo>
                  <a:lnTo>
                    <a:pt x="2724241" y="69596"/>
                  </a:lnTo>
                  <a:lnTo>
                    <a:pt x="2723707" y="68707"/>
                  </a:lnTo>
                  <a:lnTo>
                    <a:pt x="2739521" y="68707"/>
                  </a:lnTo>
                  <a:lnTo>
                    <a:pt x="2739519" y="63718"/>
                  </a:lnTo>
                  <a:lnTo>
                    <a:pt x="2745676" y="59690"/>
                  </a:lnTo>
                  <a:lnTo>
                    <a:pt x="2802174" y="59690"/>
                  </a:lnTo>
                  <a:lnTo>
                    <a:pt x="2802286" y="59309"/>
                  </a:lnTo>
                  <a:lnTo>
                    <a:pt x="2747832" y="59309"/>
                  </a:lnTo>
                  <a:lnTo>
                    <a:pt x="2747507" y="58928"/>
                  </a:lnTo>
                  <a:close/>
                </a:path>
                <a:path w="5943600" h="86359">
                  <a:moveTo>
                    <a:pt x="4448199" y="58928"/>
                  </a:moveTo>
                  <a:lnTo>
                    <a:pt x="4400410" y="58928"/>
                  </a:lnTo>
                  <a:lnTo>
                    <a:pt x="4409237" y="59309"/>
                  </a:lnTo>
                  <a:lnTo>
                    <a:pt x="4404465" y="60706"/>
                  </a:lnTo>
                  <a:lnTo>
                    <a:pt x="4422469" y="60706"/>
                  </a:lnTo>
                  <a:lnTo>
                    <a:pt x="4422064" y="64008"/>
                  </a:lnTo>
                  <a:lnTo>
                    <a:pt x="4421949" y="66167"/>
                  </a:lnTo>
                  <a:lnTo>
                    <a:pt x="4423014" y="75565"/>
                  </a:lnTo>
                  <a:lnTo>
                    <a:pt x="4433791" y="80264"/>
                  </a:lnTo>
                  <a:lnTo>
                    <a:pt x="4440149" y="71374"/>
                  </a:lnTo>
                  <a:lnTo>
                    <a:pt x="4440220" y="69596"/>
                  </a:lnTo>
                  <a:lnTo>
                    <a:pt x="4424933" y="69596"/>
                  </a:lnTo>
                  <a:lnTo>
                    <a:pt x="4424388" y="68707"/>
                  </a:lnTo>
                  <a:lnTo>
                    <a:pt x="4440210" y="68707"/>
                  </a:lnTo>
                  <a:lnTo>
                    <a:pt x="4440207" y="63718"/>
                  </a:lnTo>
                  <a:lnTo>
                    <a:pt x="4446363" y="59690"/>
                  </a:lnTo>
                  <a:lnTo>
                    <a:pt x="4502862" y="59690"/>
                  </a:lnTo>
                  <a:lnTo>
                    <a:pt x="4502974" y="59309"/>
                  </a:lnTo>
                  <a:lnTo>
                    <a:pt x="4448524" y="59309"/>
                  </a:lnTo>
                  <a:lnTo>
                    <a:pt x="4448199" y="58928"/>
                  </a:lnTo>
                  <a:close/>
                </a:path>
                <a:path w="5943600" h="86359">
                  <a:moveTo>
                    <a:pt x="5581992" y="58928"/>
                  </a:moveTo>
                  <a:lnTo>
                    <a:pt x="5534202" y="58928"/>
                  </a:lnTo>
                  <a:lnTo>
                    <a:pt x="5543035" y="59309"/>
                  </a:lnTo>
                  <a:lnTo>
                    <a:pt x="5538257" y="60706"/>
                  </a:lnTo>
                  <a:lnTo>
                    <a:pt x="5556266" y="60706"/>
                  </a:lnTo>
                  <a:lnTo>
                    <a:pt x="5555858" y="64008"/>
                  </a:lnTo>
                  <a:lnTo>
                    <a:pt x="5555741" y="66167"/>
                  </a:lnTo>
                  <a:lnTo>
                    <a:pt x="5556803" y="75565"/>
                  </a:lnTo>
                  <a:lnTo>
                    <a:pt x="5567579" y="80264"/>
                  </a:lnTo>
                  <a:lnTo>
                    <a:pt x="5573938" y="71374"/>
                  </a:lnTo>
                  <a:lnTo>
                    <a:pt x="5574010" y="69596"/>
                  </a:lnTo>
                  <a:lnTo>
                    <a:pt x="5558731" y="69596"/>
                  </a:lnTo>
                  <a:lnTo>
                    <a:pt x="5558186" y="68707"/>
                  </a:lnTo>
                  <a:lnTo>
                    <a:pt x="5574000" y="68707"/>
                  </a:lnTo>
                  <a:lnTo>
                    <a:pt x="5573999" y="63718"/>
                  </a:lnTo>
                  <a:lnTo>
                    <a:pt x="5580155" y="59690"/>
                  </a:lnTo>
                  <a:lnTo>
                    <a:pt x="5636656" y="59690"/>
                  </a:lnTo>
                  <a:lnTo>
                    <a:pt x="5636768" y="59309"/>
                  </a:lnTo>
                  <a:lnTo>
                    <a:pt x="5582311" y="59309"/>
                  </a:lnTo>
                  <a:lnTo>
                    <a:pt x="5581992" y="58928"/>
                  </a:lnTo>
                  <a:close/>
                </a:path>
                <a:path w="5943600" h="86359">
                  <a:moveTo>
                    <a:pt x="56269" y="75148"/>
                  </a:moveTo>
                  <a:lnTo>
                    <a:pt x="48187" y="80010"/>
                  </a:lnTo>
                  <a:lnTo>
                    <a:pt x="57261" y="80010"/>
                  </a:lnTo>
                  <a:lnTo>
                    <a:pt x="56269" y="75148"/>
                  </a:lnTo>
                  <a:close/>
                </a:path>
                <a:path w="5943600" h="86359">
                  <a:moveTo>
                    <a:pt x="731723" y="76327"/>
                  </a:moveTo>
                  <a:lnTo>
                    <a:pt x="729967" y="78232"/>
                  </a:lnTo>
                  <a:lnTo>
                    <a:pt x="729916" y="78486"/>
                  </a:lnTo>
                  <a:lnTo>
                    <a:pt x="730701" y="80010"/>
                  </a:lnTo>
                  <a:lnTo>
                    <a:pt x="735296" y="77724"/>
                  </a:lnTo>
                  <a:lnTo>
                    <a:pt x="731723" y="76327"/>
                  </a:lnTo>
                  <a:close/>
                </a:path>
                <a:path w="5943600" h="86359">
                  <a:moveTo>
                    <a:pt x="1865510" y="76327"/>
                  </a:moveTo>
                  <a:lnTo>
                    <a:pt x="1863755" y="78232"/>
                  </a:lnTo>
                  <a:lnTo>
                    <a:pt x="1863703" y="78486"/>
                  </a:lnTo>
                  <a:lnTo>
                    <a:pt x="1864488" y="80010"/>
                  </a:lnTo>
                  <a:lnTo>
                    <a:pt x="1869084" y="77724"/>
                  </a:lnTo>
                  <a:lnTo>
                    <a:pt x="1865510" y="76327"/>
                  </a:lnTo>
                  <a:close/>
                </a:path>
                <a:path w="5943600" h="86359">
                  <a:moveTo>
                    <a:pt x="2999308" y="76327"/>
                  </a:moveTo>
                  <a:lnTo>
                    <a:pt x="2997553" y="78232"/>
                  </a:lnTo>
                  <a:lnTo>
                    <a:pt x="2997501" y="78486"/>
                  </a:lnTo>
                  <a:lnTo>
                    <a:pt x="2998286" y="80010"/>
                  </a:lnTo>
                  <a:lnTo>
                    <a:pt x="3002882" y="77724"/>
                  </a:lnTo>
                  <a:lnTo>
                    <a:pt x="2999308" y="76327"/>
                  </a:lnTo>
                  <a:close/>
                </a:path>
                <a:path w="5943600" h="86359">
                  <a:moveTo>
                    <a:pt x="4700000" y="76327"/>
                  </a:moveTo>
                  <a:lnTo>
                    <a:pt x="4698244" y="78232"/>
                  </a:lnTo>
                  <a:lnTo>
                    <a:pt x="4698193" y="78486"/>
                  </a:lnTo>
                  <a:lnTo>
                    <a:pt x="4698978" y="80010"/>
                  </a:lnTo>
                  <a:lnTo>
                    <a:pt x="4703574" y="77724"/>
                  </a:lnTo>
                  <a:lnTo>
                    <a:pt x="4700000" y="76327"/>
                  </a:lnTo>
                  <a:close/>
                </a:path>
                <a:path w="5943600" h="86359">
                  <a:moveTo>
                    <a:pt x="5935040" y="58420"/>
                  </a:moveTo>
                  <a:lnTo>
                    <a:pt x="5882861" y="58420"/>
                  </a:lnTo>
                  <a:lnTo>
                    <a:pt x="5894493" y="61341"/>
                  </a:lnTo>
                  <a:lnTo>
                    <a:pt x="5896807" y="70231"/>
                  </a:lnTo>
                  <a:lnTo>
                    <a:pt x="5896913" y="70993"/>
                  </a:lnTo>
                  <a:lnTo>
                    <a:pt x="5892711" y="80010"/>
                  </a:lnTo>
                  <a:lnTo>
                    <a:pt x="5905813" y="79883"/>
                  </a:lnTo>
                  <a:lnTo>
                    <a:pt x="5918471" y="75908"/>
                  </a:lnTo>
                  <a:lnTo>
                    <a:pt x="5917934" y="75692"/>
                  </a:lnTo>
                  <a:lnTo>
                    <a:pt x="5919160" y="75692"/>
                  </a:lnTo>
                  <a:lnTo>
                    <a:pt x="5920374" y="75311"/>
                  </a:lnTo>
                  <a:lnTo>
                    <a:pt x="5920264" y="70866"/>
                  </a:lnTo>
                  <a:lnTo>
                    <a:pt x="5919662" y="69850"/>
                  </a:lnTo>
                  <a:lnTo>
                    <a:pt x="5908270" y="69850"/>
                  </a:lnTo>
                  <a:lnTo>
                    <a:pt x="5906333" y="68961"/>
                  </a:lnTo>
                  <a:lnTo>
                    <a:pt x="5901390" y="64135"/>
                  </a:lnTo>
                  <a:lnTo>
                    <a:pt x="5900867" y="62611"/>
                  </a:lnTo>
                  <a:lnTo>
                    <a:pt x="5939790" y="62611"/>
                  </a:lnTo>
                  <a:lnTo>
                    <a:pt x="5941051" y="61849"/>
                  </a:lnTo>
                  <a:lnTo>
                    <a:pt x="5938181" y="58928"/>
                  </a:lnTo>
                  <a:lnTo>
                    <a:pt x="5935040" y="58420"/>
                  </a:lnTo>
                  <a:close/>
                </a:path>
                <a:path w="5943600" h="86359">
                  <a:moveTo>
                    <a:pt x="625682" y="63842"/>
                  </a:moveTo>
                  <a:lnTo>
                    <a:pt x="609018" y="74168"/>
                  </a:lnTo>
                  <a:lnTo>
                    <a:pt x="632390" y="79883"/>
                  </a:lnTo>
                  <a:lnTo>
                    <a:pt x="639218" y="76454"/>
                  </a:lnTo>
                  <a:lnTo>
                    <a:pt x="641574" y="72517"/>
                  </a:lnTo>
                  <a:lnTo>
                    <a:pt x="649480" y="72517"/>
                  </a:lnTo>
                  <a:lnTo>
                    <a:pt x="648776" y="71120"/>
                  </a:lnTo>
                  <a:lnTo>
                    <a:pt x="628851" y="71120"/>
                  </a:lnTo>
                  <a:lnTo>
                    <a:pt x="625682" y="63842"/>
                  </a:lnTo>
                  <a:close/>
                </a:path>
                <a:path w="5943600" h="86359">
                  <a:moveTo>
                    <a:pt x="1298978" y="4953"/>
                  </a:moveTo>
                  <a:lnTo>
                    <a:pt x="1282587" y="15621"/>
                  </a:lnTo>
                  <a:lnTo>
                    <a:pt x="1274273" y="29017"/>
                  </a:lnTo>
                  <a:lnTo>
                    <a:pt x="1276539" y="33020"/>
                  </a:lnTo>
                  <a:lnTo>
                    <a:pt x="1276609" y="34036"/>
                  </a:lnTo>
                  <a:lnTo>
                    <a:pt x="1276483" y="48006"/>
                  </a:lnTo>
                  <a:lnTo>
                    <a:pt x="1269526" y="58420"/>
                  </a:lnTo>
                  <a:lnTo>
                    <a:pt x="1269424" y="58928"/>
                  </a:lnTo>
                  <a:lnTo>
                    <a:pt x="1277988" y="72644"/>
                  </a:lnTo>
                  <a:lnTo>
                    <a:pt x="1288103" y="79883"/>
                  </a:lnTo>
                  <a:lnTo>
                    <a:pt x="1291259" y="67183"/>
                  </a:lnTo>
                  <a:lnTo>
                    <a:pt x="1330905" y="67183"/>
                  </a:lnTo>
                  <a:lnTo>
                    <a:pt x="1332056" y="65151"/>
                  </a:lnTo>
                  <a:lnTo>
                    <a:pt x="1292924" y="65151"/>
                  </a:lnTo>
                  <a:lnTo>
                    <a:pt x="1283354" y="64008"/>
                  </a:lnTo>
                  <a:lnTo>
                    <a:pt x="1288139" y="61468"/>
                  </a:lnTo>
                  <a:lnTo>
                    <a:pt x="1299582" y="59055"/>
                  </a:lnTo>
                  <a:lnTo>
                    <a:pt x="1290295" y="59055"/>
                  </a:lnTo>
                  <a:lnTo>
                    <a:pt x="1291280" y="58801"/>
                  </a:lnTo>
                  <a:lnTo>
                    <a:pt x="1300786" y="58801"/>
                  </a:lnTo>
                  <a:lnTo>
                    <a:pt x="1301991" y="58547"/>
                  </a:lnTo>
                  <a:lnTo>
                    <a:pt x="1319620" y="56007"/>
                  </a:lnTo>
                  <a:lnTo>
                    <a:pt x="1335738" y="54483"/>
                  </a:lnTo>
                  <a:lnTo>
                    <a:pt x="1484658" y="54483"/>
                  </a:lnTo>
                  <a:lnTo>
                    <a:pt x="1484774" y="52578"/>
                  </a:lnTo>
                  <a:lnTo>
                    <a:pt x="1487195" y="49657"/>
                  </a:lnTo>
                  <a:lnTo>
                    <a:pt x="1593480" y="49657"/>
                  </a:lnTo>
                  <a:lnTo>
                    <a:pt x="1594956" y="46863"/>
                  </a:lnTo>
                  <a:lnTo>
                    <a:pt x="1836074" y="46863"/>
                  </a:lnTo>
                  <a:lnTo>
                    <a:pt x="1836200" y="43434"/>
                  </a:lnTo>
                  <a:lnTo>
                    <a:pt x="1836318" y="42799"/>
                  </a:lnTo>
                  <a:lnTo>
                    <a:pt x="1836370" y="42672"/>
                  </a:lnTo>
                  <a:lnTo>
                    <a:pt x="1544844" y="42672"/>
                  </a:lnTo>
                  <a:lnTo>
                    <a:pt x="1544423" y="42291"/>
                  </a:lnTo>
                  <a:lnTo>
                    <a:pt x="1508027" y="42291"/>
                  </a:lnTo>
                  <a:lnTo>
                    <a:pt x="1501462" y="42037"/>
                  </a:lnTo>
                  <a:lnTo>
                    <a:pt x="1498907" y="39243"/>
                  </a:lnTo>
                  <a:lnTo>
                    <a:pt x="1541052" y="39243"/>
                  </a:lnTo>
                  <a:lnTo>
                    <a:pt x="1540349" y="38608"/>
                  </a:lnTo>
                  <a:lnTo>
                    <a:pt x="1363340" y="38608"/>
                  </a:lnTo>
                  <a:lnTo>
                    <a:pt x="1363099" y="37719"/>
                  </a:lnTo>
                  <a:lnTo>
                    <a:pt x="1539366" y="37719"/>
                  </a:lnTo>
                  <a:lnTo>
                    <a:pt x="1538945" y="37338"/>
                  </a:lnTo>
                  <a:lnTo>
                    <a:pt x="1539268" y="34036"/>
                  </a:lnTo>
                  <a:lnTo>
                    <a:pt x="1410407" y="34036"/>
                  </a:lnTo>
                  <a:lnTo>
                    <a:pt x="1409077" y="32004"/>
                  </a:lnTo>
                  <a:lnTo>
                    <a:pt x="1539467" y="32004"/>
                  </a:lnTo>
                  <a:lnTo>
                    <a:pt x="1539529" y="31369"/>
                  </a:lnTo>
                  <a:lnTo>
                    <a:pt x="1539618" y="29083"/>
                  </a:lnTo>
                  <a:lnTo>
                    <a:pt x="1355183" y="29083"/>
                  </a:lnTo>
                  <a:lnTo>
                    <a:pt x="1335691" y="26289"/>
                  </a:lnTo>
                  <a:lnTo>
                    <a:pt x="1339044" y="21717"/>
                  </a:lnTo>
                  <a:lnTo>
                    <a:pt x="1323854" y="21717"/>
                  </a:lnTo>
                  <a:lnTo>
                    <a:pt x="1317279" y="16764"/>
                  </a:lnTo>
                  <a:lnTo>
                    <a:pt x="1298978" y="4953"/>
                  </a:lnTo>
                  <a:close/>
                </a:path>
                <a:path w="5943600" h="86359">
                  <a:moveTo>
                    <a:pt x="2432766" y="4953"/>
                  </a:moveTo>
                  <a:lnTo>
                    <a:pt x="2416376" y="15621"/>
                  </a:lnTo>
                  <a:lnTo>
                    <a:pt x="2408064" y="29017"/>
                  </a:lnTo>
                  <a:lnTo>
                    <a:pt x="2410333" y="33020"/>
                  </a:lnTo>
                  <a:lnTo>
                    <a:pt x="2410402" y="34036"/>
                  </a:lnTo>
                  <a:lnTo>
                    <a:pt x="2410276" y="48006"/>
                  </a:lnTo>
                  <a:lnTo>
                    <a:pt x="2403319" y="58420"/>
                  </a:lnTo>
                  <a:lnTo>
                    <a:pt x="2403217" y="58928"/>
                  </a:lnTo>
                  <a:lnTo>
                    <a:pt x="2411782" y="72644"/>
                  </a:lnTo>
                  <a:lnTo>
                    <a:pt x="2421899" y="79883"/>
                  </a:lnTo>
                  <a:lnTo>
                    <a:pt x="2425057" y="67183"/>
                  </a:lnTo>
                  <a:lnTo>
                    <a:pt x="2464693" y="67183"/>
                  </a:lnTo>
                  <a:lnTo>
                    <a:pt x="2465845" y="65151"/>
                  </a:lnTo>
                  <a:lnTo>
                    <a:pt x="2426712" y="65151"/>
                  </a:lnTo>
                  <a:lnTo>
                    <a:pt x="2417143" y="64008"/>
                  </a:lnTo>
                  <a:lnTo>
                    <a:pt x="2421929" y="61468"/>
                  </a:lnTo>
                  <a:lnTo>
                    <a:pt x="2433373" y="59055"/>
                  </a:lnTo>
                  <a:lnTo>
                    <a:pt x="2424093" y="59055"/>
                  </a:lnTo>
                  <a:lnTo>
                    <a:pt x="2425067" y="58801"/>
                  </a:lnTo>
                  <a:lnTo>
                    <a:pt x="2434577" y="58801"/>
                  </a:lnTo>
                  <a:lnTo>
                    <a:pt x="2435782" y="58547"/>
                  </a:lnTo>
                  <a:lnTo>
                    <a:pt x="2453412" y="56007"/>
                  </a:lnTo>
                  <a:lnTo>
                    <a:pt x="2469530" y="54483"/>
                  </a:lnTo>
                  <a:lnTo>
                    <a:pt x="2618452" y="54483"/>
                  </a:lnTo>
                  <a:lnTo>
                    <a:pt x="2618568" y="52578"/>
                  </a:lnTo>
                  <a:lnTo>
                    <a:pt x="2620991" y="49657"/>
                  </a:lnTo>
                  <a:lnTo>
                    <a:pt x="2727276" y="49657"/>
                  </a:lnTo>
                  <a:lnTo>
                    <a:pt x="2728744" y="46863"/>
                  </a:lnTo>
                  <a:lnTo>
                    <a:pt x="2969870" y="46863"/>
                  </a:lnTo>
                  <a:lnTo>
                    <a:pt x="2969996" y="43434"/>
                  </a:lnTo>
                  <a:lnTo>
                    <a:pt x="2970114" y="42799"/>
                  </a:lnTo>
                  <a:lnTo>
                    <a:pt x="2970166" y="42672"/>
                  </a:lnTo>
                  <a:lnTo>
                    <a:pt x="2678636" y="42672"/>
                  </a:lnTo>
                  <a:lnTo>
                    <a:pt x="2678215" y="42291"/>
                  </a:lnTo>
                  <a:lnTo>
                    <a:pt x="2641825" y="42291"/>
                  </a:lnTo>
                  <a:lnTo>
                    <a:pt x="2635260" y="42037"/>
                  </a:lnTo>
                  <a:lnTo>
                    <a:pt x="2632705" y="39243"/>
                  </a:lnTo>
                  <a:lnTo>
                    <a:pt x="2674843" y="39243"/>
                  </a:lnTo>
                  <a:lnTo>
                    <a:pt x="2674141" y="38608"/>
                  </a:lnTo>
                  <a:lnTo>
                    <a:pt x="2497128" y="38608"/>
                  </a:lnTo>
                  <a:lnTo>
                    <a:pt x="2496897" y="37719"/>
                  </a:lnTo>
                  <a:lnTo>
                    <a:pt x="2673158" y="37719"/>
                  </a:lnTo>
                  <a:lnTo>
                    <a:pt x="2672736" y="37338"/>
                  </a:lnTo>
                  <a:lnTo>
                    <a:pt x="2673059" y="34036"/>
                  </a:lnTo>
                  <a:lnTo>
                    <a:pt x="2544205" y="34036"/>
                  </a:lnTo>
                  <a:lnTo>
                    <a:pt x="2542864" y="32004"/>
                  </a:lnTo>
                  <a:lnTo>
                    <a:pt x="2673257" y="32004"/>
                  </a:lnTo>
                  <a:lnTo>
                    <a:pt x="2673319" y="31369"/>
                  </a:lnTo>
                  <a:lnTo>
                    <a:pt x="2673406" y="29083"/>
                  </a:lnTo>
                  <a:lnTo>
                    <a:pt x="2488981" y="29083"/>
                  </a:lnTo>
                  <a:lnTo>
                    <a:pt x="2469487" y="26289"/>
                  </a:lnTo>
                  <a:lnTo>
                    <a:pt x="2472838" y="21717"/>
                  </a:lnTo>
                  <a:lnTo>
                    <a:pt x="2457652" y="21717"/>
                  </a:lnTo>
                  <a:lnTo>
                    <a:pt x="2451066" y="16764"/>
                  </a:lnTo>
                  <a:lnTo>
                    <a:pt x="2432766" y="4953"/>
                  </a:lnTo>
                  <a:close/>
                </a:path>
                <a:path w="5943600" h="86359">
                  <a:moveTo>
                    <a:pt x="4027063" y="63844"/>
                  </a:moveTo>
                  <a:lnTo>
                    <a:pt x="4010401" y="74168"/>
                  </a:lnTo>
                  <a:lnTo>
                    <a:pt x="4033774" y="79883"/>
                  </a:lnTo>
                  <a:lnTo>
                    <a:pt x="4040602" y="76454"/>
                  </a:lnTo>
                  <a:lnTo>
                    <a:pt x="4042957" y="72517"/>
                  </a:lnTo>
                  <a:lnTo>
                    <a:pt x="4050864" y="72517"/>
                  </a:lnTo>
                  <a:lnTo>
                    <a:pt x="4050159" y="71120"/>
                  </a:lnTo>
                  <a:lnTo>
                    <a:pt x="4030230" y="71120"/>
                  </a:lnTo>
                  <a:lnTo>
                    <a:pt x="4027063" y="63844"/>
                  </a:lnTo>
                  <a:close/>
                </a:path>
                <a:path w="5943600" h="86359">
                  <a:moveTo>
                    <a:pt x="4133458" y="4953"/>
                  </a:moveTo>
                  <a:lnTo>
                    <a:pt x="4117068" y="15621"/>
                  </a:lnTo>
                  <a:lnTo>
                    <a:pt x="4105484" y="34290"/>
                  </a:lnTo>
                  <a:lnTo>
                    <a:pt x="4103750" y="39624"/>
                  </a:lnTo>
                  <a:lnTo>
                    <a:pt x="4103684" y="40259"/>
                  </a:lnTo>
                  <a:lnTo>
                    <a:pt x="4110045" y="47498"/>
                  </a:lnTo>
                  <a:lnTo>
                    <a:pt x="4110112" y="47752"/>
                  </a:lnTo>
                  <a:lnTo>
                    <a:pt x="4106512" y="57785"/>
                  </a:lnTo>
                  <a:lnTo>
                    <a:pt x="4104828" y="59817"/>
                  </a:lnTo>
                  <a:lnTo>
                    <a:pt x="4104702" y="60198"/>
                  </a:lnTo>
                  <a:lnTo>
                    <a:pt x="4112472" y="72644"/>
                  </a:lnTo>
                  <a:lnTo>
                    <a:pt x="4122587" y="79883"/>
                  </a:lnTo>
                  <a:lnTo>
                    <a:pt x="4125738" y="67183"/>
                  </a:lnTo>
                  <a:lnTo>
                    <a:pt x="4165385" y="67183"/>
                  </a:lnTo>
                  <a:lnTo>
                    <a:pt x="4166536" y="65151"/>
                  </a:lnTo>
                  <a:lnTo>
                    <a:pt x="4127403" y="65151"/>
                  </a:lnTo>
                  <a:lnTo>
                    <a:pt x="4117835" y="64008"/>
                  </a:lnTo>
                  <a:lnTo>
                    <a:pt x="4122621" y="61468"/>
                  </a:lnTo>
                  <a:lnTo>
                    <a:pt x="4134064" y="59055"/>
                  </a:lnTo>
                  <a:lnTo>
                    <a:pt x="4124785" y="59055"/>
                  </a:lnTo>
                  <a:lnTo>
                    <a:pt x="4125759" y="58801"/>
                  </a:lnTo>
                  <a:lnTo>
                    <a:pt x="4135269" y="58801"/>
                  </a:lnTo>
                  <a:lnTo>
                    <a:pt x="4136474" y="58547"/>
                  </a:lnTo>
                  <a:lnTo>
                    <a:pt x="4154103" y="56007"/>
                  </a:lnTo>
                  <a:lnTo>
                    <a:pt x="4170222" y="54483"/>
                  </a:lnTo>
                  <a:lnTo>
                    <a:pt x="4319144" y="54483"/>
                  </a:lnTo>
                  <a:lnTo>
                    <a:pt x="4319260" y="52578"/>
                  </a:lnTo>
                  <a:lnTo>
                    <a:pt x="4321683" y="49657"/>
                  </a:lnTo>
                  <a:lnTo>
                    <a:pt x="4427968" y="49657"/>
                  </a:lnTo>
                  <a:lnTo>
                    <a:pt x="4429435" y="46863"/>
                  </a:lnTo>
                  <a:lnTo>
                    <a:pt x="4670562" y="46863"/>
                  </a:lnTo>
                  <a:lnTo>
                    <a:pt x="4670688" y="43434"/>
                  </a:lnTo>
                  <a:lnTo>
                    <a:pt x="4670806" y="42799"/>
                  </a:lnTo>
                  <a:lnTo>
                    <a:pt x="4670858" y="42672"/>
                  </a:lnTo>
                  <a:lnTo>
                    <a:pt x="4379323" y="42672"/>
                  </a:lnTo>
                  <a:lnTo>
                    <a:pt x="4378902" y="42291"/>
                  </a:lnTo>
                  <a:lnTo>
                    <a:pt x="4342516" y="42291"/>
                  </a:lnTo>
                  <a:lnTo>
                    <a:pt x="4335951" y="42037"/>
                  </a:lnTo>
                  <a:lnTo>
                    <a:pt x="4333392" y="39243"/>
                  </a:lnTo>
                  <a:lnTo>
                    <a:pt x="4375531" y="39243"/>
                  </a:lnTo>
                  <a:lnTo>
                    <a:pt x="4374829" y="38608"/>
                  </a:lnTo>
                  <a:lnTo>
                    <a:pt x="4197819" y="38608"/>
                  </a:lnTo>
                  <a:lnTo>
                    <a:pt x="4197578" y="37719"/>
                  </a:lnTo>
                  <a:lnTo>
                    <a:pt x="4373845" y="37719"/>
                  </a:lnTo>
                  <a:lnTo>
                    <a:pt x="4373424" y="37338"/>
                  </a:lnTo>
                  <a:lnTo>
                    <a:pt x="4373747" y="34036"/>
                  </a:lnTo>
                  <a:lnTo>
                    <a:pt x="4244896" y="34036"/>
                  </a:lnTo>
                  <a:lnTo>
                    <a:pt x="4243556" y="32004"/>
                  </a:lnTo>
                  <a:lnTo>
                    <a:pt x="4373946" y="32004"/>
                  </a:lnTo>
                  <a:lnTo>
                    <a:pt x="4374009" y="31369"/>
                  </a:lnTo>
                  <a:lnTo>
                    <a:pt x="4374097" y="29083"/>
                  </a:lnTo>
                  <a:lnTo>
                    <a:pt x="4189673" y="29083"/>
                  </a:lnTo>
                  <a:lnTo>
                    <a:pt x="4170179" y="26289"/>
                  </a:lnTo>
                  <a:lnTo>
                    <a:pt x="4173530" y="21717"/>
                  </a:lnTo>
                  <a:lnTo>
                    <a:pt x="4158344" y="21717"/>
                  </a:lnTo>
                  <a:lnTo>
                    <a:pt x="4151758" y="16764"/>
                  </a:lnTo>
                  <a:lnTo>
                    <a:pt x="4133458" y="4953"/>
                  </a:lnTo>
                  <a:close/>
                </a:path>
                <a:path w="5943600" h="86359">
                  <a:moveTo>
                    <a:pt x="5267256" y="4953"/>
                  </a:moveTo>
                  <a:lnTo>
                    <a:pt x="5250864" y="15621"/>
                  </a:lnTo>
                  <a:lnTo>
                    <a:pt x="5242550" y="29017"/>
                  </a:lnTo>
                  <a:lnTo>
                    <a:pt x="5244817" y="33020"/>
                  </a:lnTo>
                  <a:lnTo>
                    <a:pt x="5244886" y="34036"/>
                  </a:lnTo>
                  <a:lnTo>
                    <a:pt x="5244760" y="48006"/>
                  </a:lnTo>
                  <a:lnTo>
                    <a:pt x="5237804" y="58420"/>
                  </a:lnTo>
                  <a:lnTo>
                    <a:pt x="5237701" y="58928"/>
                  </a:lnTo>
                  <a:lnTo>
                    <a:pt x="5246265" y="72644"/>
                  </a:lnTo>
                  <a:lnTo>
                    <a:pt x="5256380" y="79883"/>
                  </a:lnTo>
                  <a:lnTo>
                    <a:pt x="5259536" y="67183"/>
                  </a:lnTo>
                  <a:lnTo>
                    <a:pt x="5299182" y="67183"/>
                  </a:lnTo>
                  <a:lnTo>
                    <a:pt x="5300333" y="65151"/>
                  </a:lnTo>
                  <a:lnTo>
                    <a:pt x="5261201" y="65151"/>
                  </a:lnTo>
                  <a:lnTo>
                    <a:pt x="5251631" y="64008"/>
                  </a:lnTo>
                  <a:lnTo>
                    <a:pt x="5256417" y="61468"/>
                  </a:lnTo>
                  <a:lnTo>
                    <a:pt x="5267859" y="59055"/>
                  </a:lnTo>
                  <a:lnTo>
                    <a:pt x="5258572" y="59055"/>
                  </a:lnTo>
                  <a:lnTo>
                    <a:pt x="5259557" y="58801"/>
                  </a:lnTo>
                  <a:lnTo>
                    <a:pt x="5269064" y="58801"/>
                  </a:lnTo>
                  <a:lnTo>
                    <a:pt x="5270268" y="58547"/>
                  </a:lnTo>
                  <a:lnTo>
                    <a:pt x="5287897" y="56007"/>
                  </a:lnTo>
                  <a:lnTo>
                    <a:pt x="5304015" y="54483"/>
                  </a:lnTo>
                  <a:lnTo>
                    <a:pt x="5452935" y="54483"/>
                  </a:lnTo>
                  <a:lnTo>
                    <a:pt x="5453051" y="52578"/>
                  </a:lnTo>
                  <a:lnTo>
                    <a:pt x="5455472" y="49657"/>
                  </a:lnTo>
                  <a:lnTo>
                    <a:pt x="5561757" y="49657"/>
                  </a:lnTo>
                  <a:lnTo>
                    <a:pt x="5563233" y="46863"/>
                  </a:lnTo>
                  <a:lnTo>
                    <a:pt x="5801582" y="46863"/>
                  </a:lnTo>
                  <a:lnTo>
                    <a:pt x="5801378" y="46101"/>
                  </a:lnTo>
                  <a:lnTo>
                    <a:pt x="5797268" y="46101"/>
                  </a:lnTo>
                  <a:lnTo>
                    <a:pt x="5794158" y="42672"/>
                  </a:lnTo>
                  <a:lnTo>
                    <a:pt x="5513121" y="42672"/>
                  </a:lnTo>
                  <a:lnTo>
                    <a:pt x="5512700" y="42291"/>
                  </a:lnTo>
                  <a:lnTo>
                    <a:pt x="5476304" y="42291"/>
                  </a:lnTo>
                  <a:lnTo>
                    <a:pt x="5469739" y="42037"/>
                  </a:lnTo>
                  <a:lnTo>
                    <a:pt x="5467184" y="39243"/>
                  </a:lnTo>
                  <a:lnTo>
                    <a:pt x="5509329" y="39243"/>
                  </a:lnTo>
                  <a:lnTo>
                    <a:pt x="5508626" y="38608"/>
                  </a:lnTo>
                  <a:lnTo>
                    <a:pt x="5331617" y="38608"/>
                  </a:lnTo>
                  <a:lnTo>
                    <a:pt x="5331376" y="37719"/>
                  </a:lnTo>
                  <a:lnTo>
                    <a:pt x="5507643" y="37719"/>
                  </a:lnTo>
                  <a:lnTo>
                    <a:pt x="5507222" y="37338"/>
                  </a:lnTo>
                  <a:lnTo>
                    <a:pt x="5507545" y="34036"/>
                  </a:lnTo>
                  <a:lnTo>
                    <a:pt x="5378684" y="34036"/>
                  </a:lnTo>
                  <a:lnTo>
                    <a:pt x="5377354" y="32004"/>
                  </a:lnTo>
                  <a:lnTo>
                    <a:pt x="5507744" y="32004"/>
                  </a:lnTo>
                  <a:lnTo>
                    <a:pt x="5507807" y="31369"/>
                  </a:lnTo>
                  <a:lnTo>
                    <a:pt x="5507895" y="29083"/>
                  </a:lnTo>
                  <a:lnTo>
                    <a:pt x="5323460" y="29083"/>
                  </a:lnTo>
                  <a:lnTo>
                    <a:pt x="5303968" y="26289"/>
                  </a:lnTo>
                  <a:lnTo>
                    <a:pt x="5307322" y="21717"/>
                  </a:lnTo>
                  <a:lnTo>
                    <a:pt x="5292132" y="21717"/>
                  </a:lnTo>
                  <a:lnTo>
                    <a:pt x="5285556" y="16764"/>
                  </a:lnTo>
                  <a:lnTo>
                    <a:pt x="5267256" y="4953"/>
                  </a:lnTo>
                  <a:close/>
                </a:path>
                <a:path w="5943600" h="86359">
                  <a:moveTo>
                    <a:pt x="477015" y="71755"/>
                  </a:moveTo>
                  <a:lnTo>
                    <a:pt x="463127" y="71755"/>
                  </a:lnTo>
                  <a:lnTo>
                    <a:pt x="474664" y="79756"/>
                  </a:lnTo>
                  <a:lnTo>
                    <a:pt x="475737" y="74490"/>
                  </a:lnTo>
                  <a:lnTo>
                    <a:pt x="477015" y="71755"/>
                  </a:lnTo>
                  <a:close/>
                </a:path>
                <a:path w="5943600" h="86359">
                  <a:moveTo>
                    <a:pt x="3878396" y="71755"/>
                  </a:moveTo>
                  <a:lnTo>
                    <a:pt x="3864510" y="71755"/>
                  </a:lnTo>
                  <a:lnTo>
                    <a:pt x="3876047" y="79756"/>
                  </a:lnTo>
                  <a:lnTo>
                    <a:pt x="3877119" y="74490"/>
                  </a:lnTo>
                  <a:lnTo>
                    <a:pt x="3878396" y="71755"/>
                  </a:lnTo>
                  <a:close/>
                </a:path>
                <a:path w="5943600" h="86359">
                  <a:moveTo>
                    <a:pt x="308204" y="74422"/>
                  </a:moveTo>
                  <a:lnTo>
                    <a:pt x="302558" y="76454"/>
                  </a:lnTo>
                  <a:lnTo>
                    <a:pt x="299438" y="79502"/>
                  </a:lnTo>
                  <a:lnTo>
                    <a:pt x="308189" y="79629"/>
                  </a:lnTo>
                  <a:lnTo>
                    <a:pt x="308556" y="79502"/>
                  </a:lnTo>
                  <a:lnTo>
                    <a:pt x="305393" y="77470"/>
                  </a:lnTo>
                  <a:lnTo>
                    <a:pt x="307027" y="76962"/>
                  </a:lnTo>
                  <a:lnTo>
                    <a:pt x="308204" y="74422"/>
                  </a:lnTo>
                  <a:close/>
                </a:path>
                <a:path w="5943600" h="86359">
                  <a:moveTo>
                    <a:pt x="988828" y="74168"/>
                  </a:moveTo>
                  <a:lnTo>
                    <a:pt x="980980" y="77724"/>
                  </a:lnTo>
                  <a:lnTo>
                    <a:pt x="988946" y="79629"/>
                  </a:lnTo>
                  <a:lnTo>
                    <a:pt x="996853" y="78740"/>
                  </a:lnTo>
                  <a:lnTo>
                    <a:pt x="988828" y="74168"/>
                  </a:lnTo>
                  <a:close/>
                </a:path>
                <a:path w="5943600" h="86359">
                  <a:moveTo>
                    <a:pt x="1151399" y="75184"/>
                  </a:moveTo>
                  <a:lnTo>
                    <a:pt x="1144172" y="78740"/>
                  </a:lnTo>
                  <a:lnTo>
                    <a:pt x="1152184" y="79629"/>
                  </a:lnTo>
                  <a:lnTo>
                    <a:pt x="1159804" y="78359"/>
                  </a:lnTo>
                  <a:lnTo>
                    <a:pt x="1151399" y="75184"/>
                  </a:lnTo>
                  <a:close/>
                </a:path>
                <a:path w="5943600" h="86359">
                  <a:moveTo>
                    <a:pt x="2122626" y="74168"/>
                  </a:moveTo>
                  <a:lnTo>
                    <a:pt x="2114778" y="77724"/>
                  </a:lnTo>
                  <a:lnTo>
                    <a:pt x="2122744" y="79629"/>
                  </a:lnTo>
                  <a:lnTo>
                    <a:pt x="2130651" y="78740"/>
                  </a:lnTo>
                  <a:lnTo>
                    <a:pt x="2122626" y="74168"/>
                  </a:lnTo>
                  <a:close/>
                </a:path>
                <a:path w="5943600" h="86359">
                  <a:moveTo>
                    <a:pt x="2285197" y="75184"/>
                  </a:moveTo>
                  <a:lnTo>
                    <a:pt x="2277969" y="78740"/>
                  </a:lnTo>
                  <a:lnTo>
                    <a:pt x="2285978" y="79629"/>
                  </a:lnTo>
                  <a:lnTo>
                    <a:pt x="2293597" y="78359"/>
                  </a:lnTo>
                  <a:lnTo>
                    <a:pt x="2285197" y="75184"/>
                  </a:lnTo>
                  <a:close/>
                </a:path>
                <a:path w="5943600" h="86359">
                  <a:moveTo>
                    <a:pt x="3256413" y="74168"/>
                  </a:moveTo>
                  <a:lnTo>
                    <a:pt x="3248571" y="77724"/>
                  </a:lnTo>
                  <a:lnTo>
                    <a:pt x="3256539" y="79629"/>
                  </a:lnTo>
                  <a:lnTo>
                    <a:pt x="3264444" y="78740"/>
                  </a:lnTo>
                  <a:lnTo>
                    <a:pt x="3256413" y="74168"/>
                  </a:lnTo>
                  <a:close/>
                </a:path>
                <a:path w="5943600" h="86359">
                  <a:moveTo>
                    <a:pt x="3418984" y="75184"/>
                  </a:moveTo>
                  <a:lnTo>
                    <a:pt x="3411758" y="78740"/>
                  </a:lnTo>
                  <a:lnTo>
                    <a:pt x="3419770" y="79629"/>
                  </a:lnTo>
                  <a:lnTo>
                    <a:pt x="3427389" y="78359"/>
                  </a:lnTo>
                  <a:lnTo>
                    <a:pt x="3418984" y="75184"/>
                  </a:lnTo>
                  <a:close/>
                </a:path>
                <a:path w="5943600" h="86359">
                  <a:moveTo>
                    <a:pt x="3709587" y="74422"/>
                  </a:moveTo>
                  <a:lnTo>
                    <a:pt x="3703940" y="76454"/>
                  </a:lnTo>
                  <a:lnTo>
                    <a:pt x="3700817" y="79502"/>
                  </a:lnTo>
                  <a:lnTo>
                    <a:pt x="3709562" y="79629"/>
                  </a:lnTo>
                  <a:lnTo>
                    <a:pt x="3709939" y="79502"/>
                  </a:lnTo>
                  <a:lnTo>
                    <a:pt x="3706777" y="77470"/>
                  </a:lnTo>
                  <a:lnTo>
                    <a:pt x="3708410" y="76962"/>
                  </a:lnTo>
                  <a:lnTo>
                    <a:pt x="3709587" y="74422"/>
                  </a:lnTo>
                  <a:close/>
                </a:path>
                <a:path w="5943600" h="86359">
                  <a:moveTo>
                    <a:pt x="4957105" y="74168"/>
                  </a:moveTo>
                  <a:lnTo>
                    <a:pt x="4949257" y="77724"/>
                  </a:lnTo>
                  <a:lnTo>
                    <a:pt x="4957223" y="79629"/>
                  </a:lnTo>
                  <a:lnTo>
                    <a:pt x="4965130" y="78740"/>
                  </a:lnTo>
                  <a:lnTo>
                    <a:pt x="4957105" y="74168"/>
                  </a:lnTo>
                  <a:close/>
                </a:path>
                <a:path w="5943600" h="86359">
                  <a:moveTo>
                    <a:pt x="5119676" y="75184"/>
                  </a:moveTo>
                  <a:lnTo>
                    <a:pt x="5112449" y="78740"/>
                  </a:lnTo>
                  <a:lnTo>
                    <a:pt x="5120461" y="79629"/>
                  </a:lnTo>
                  <a:lnTo>
                    <a:pt x="5128081" y="78359"/>
                  </a:lnTo>
                  <a:lnTo>
                    <a:pt x="5119676" y="75184"/>
                  </a:lnTo>
                  <a:close/>
                </a:path>
                <a:path w="5943600" h="86359">
                  <a:moveTo>
                    <a:pt x="940261" y="72910"/>
                  </a:moveTo>
                  <a:lnTo>
                    <a:pt x="938527" y="73152"/>
                  </a:lnTo>
                  <a:lnTo>
                    <a:pt x="930632" y="75565"/>
                  </a:lnTo>
                  <a:lnTo>
                    <a:pt x="940107" y="79502"/>
                  </a:lnTo>
                  <a:lnTo>
                    <a:pt x="940390" y="73025"/>
                  </a:lnTo>
                  <a:lnTo>
                    <a:pt x="940261" y="72910"/>
                  </a:lnTo>
                  <a:close/>
                </a:path>
                <a:path w="5943600" h="86359">
                  <a:moveTo>
                    <a:pt x="1835911" y="51308"/>
                  </a:moveTo>
                  <a:lnTo>
                    <a:pt x="1692632" y="51308"/>
                  </a:lnTo>
                  <a:lnTo>
                    <a:pt x="1713748" y="52451"/>
                  </a:lnTo>
                  <a:lnTo>
                    <a:pt x="1706916" y="57404"/>
                  </a:lnTo>
                  <a:lnTo>
                    <a:pt x="1724518" y="61804"/>
                  </a:lnTo>
                  <a:lnTo>
                    <a:pt x="1740039" y="65913"/>
                  </a:lnTo>
                  <a:lnTo>
                    <a:pt x="1731716" y="70866"/>
                  </a:lnTo>
                  <a:lnTo>
                    <a:pt x="1748584" y="79502"/>
                  </a:lnTo>
                  <a:lnTo>
                    <a:pt x="1753557" y="76073"/>
                  </a:lnTo>
                  <a:lnTo>
                    <a:pt x="1742041" y="76073"/>
                  </a:lnTo>
                  <a:lnTo>
                    <a:pt x="1749222" y="70485"/>
                  </a:lnTo>
                  <a:lnTo>
                    <a:pt x="1757578" y="70485"/>
                  </a:lnTo>
                  <a:lnTo>
                    <a:pt x="1760178" y="65024"/>
                  </a:lnTo>
                  <a:lnTo>
                    <a:pt x="1769830" y="59055"/>
                  </a:lnTo>
                  <a:lnTo>
                    <a:pt x="1785784" y="59055"/>
                  </a:lnTo>
                  <a:lnTo>
                    <a:pt x="1785732" y="58801"/>
                  </a:lnTo>
                  <a:lnTo>
                    <a:pt x="1837103" y="58801"/>
                  </a:lnTo>
                  <a:lnTo>
                    <a:pt x="1835861" y="56007"/>
                  </a:lnTo>
                  <a:lnTo>
                    <a:pt x="1835786" y="54737"/>
                  </a:lnTo>
                  <a:lnTo>
                    <a:pt x="1722450" y="54737"/>
                  </a:lnTo>
                  <a:lnTo>
                    <a:pt x="1721696" y="53467"/>
                  </a:lnTo>
                  <a:lnTo>
                    <a:pt x="1835832" y="53467"/>
                  </a:lnTo>
                  <a:lnTo>
                    <a:pt x="1835911" y="51308"/>
                  </a:lnTo>
                  <a:close/>
                </a:path>
                <a:path w="5943600" h="86359">
                  <a:moveTo>
                    <a:pt x="2074057" y="72909"/>
                  </a:moveTo>
                  <a:lnTo>
                    <a:pt x="2072317" y="73152"/>
                  </a:lnTo>
                  <a:lnTo>
                    <a:pt x="2064424" y="75565"/>
                  </a:lnTo>
                  <a:lnTo>
                    <a:pt x="2073905" y="79502"/>
                  </a:lnTo>
                  <a:lnTo>
                    <a:pt x="2074188" y="73025"/>
                  </a:lnTo>
                  <a:lnTo>
                    <a:pt x="2074057" y="72909"/>
                  </a:lnTo>
                  <a:close/>
                </a:path>
                <a:path w="5943600" h="86359">
                  <a:moveTo>
                    <a:pt x="2969706" y="51308"/>
                  </a:moveTo>
                  <a:lnTo>
                    <a:pt x="2826424" y="51308"/>
                  </a:lnTo>
                  <a:lnTo>
                    <a:pt x="2847546" y="52451"/>
                  </a:lnTo>
                  <a:lnTo>
                    <a:pt x="2840714" y="57404"/>
                  </a:lnTo>
                  <a:lnTo>
                    <a:pt x="2858316" y="61804"/>
                  </a:lnTo>
                  <a:lnTo>
                    <a:pt x="2873837" y="65913"/>
                  </a:lnTo>
                  <a:lnTo>
                    <a:pt x="2865514" y="70866"/>
                  </a:lnTo>
                  <a:lnTo>
                    <a:pt x="2882378" y="79502"/>
                  </a:lnTo>
                  <a:lnTo>
                    <a:pt x="2887351" y="76073"/>
                  </a:lnTo>
                  <a:lnTo>
                    <a:pt x="2875839" y="76073"/>
                  </a:lnTo>
                  <a:lnTo>
                    <a:pt x="2883015" y="70485"/>
                  </a:lnTo>
                  <a:lnTo>
                    <a:pt x="2891373" y="70485"/>
                  </a:lnTo>
                  <a:lnTo>
                    <a:pt x="2893974" y="65024"/>
                  </a:lnTo>
                  <a:lnTo>
                    <a:pt x="2903628" y="59055"/>
                  </a:lnTo>
                  <a:lnTo>
                    <a:pt x="2919578" y="59055"/>
                  </a:lnTo>
                  <a:lnTo>
                    <a:pt x="2919526" y="58801"/>
                  </a:lnTo>
                  <a:lnTo>
                    <a:pt x="2970897" y="58801"/>
                  </a:lnTo>
                  <a:lnTo>
                    <a:pt x="2969655" y="56007"/>
                  </a:lnTo>
                  <a:lnTo>
                    <a:pt x="2969580" y="54737"/>
                  </a:lnTo>
                  <a:lnTo>
                    <a:pt x="2856248" y="54737"/>
                  </a:lnTo>
                  <a:lnTo>
                    <a:pt x="2855494" y="53467"/>
                  </a:lnTo>
                  <a:lnTo>
                    <a:pt x="2969627" y="53467"/>
                  </a:lnTo>
                  <a:lnTo>
                    <a:pt x="2969706" y="51308"/>
                  </a:lnTo>
                  <a:close/>
                </a:path>
                <a:path w="5943600" h="86359">
                  <a:moveTo>
                    <a:pt x="3207852" y="72910"/>
                  </a:moveTo>
                  <a:lnTo>
                    <a:pt x="3206115" y="73152"/>
                  </a:lnTo>
                  <a:lnTo>
                    <a:pt x="3198222" y="75565"/>
                  </a:lnTo>
                  <a:lnTo>
                    <a:pt x="3207703" y="79502"/>
                  </a:lnTo>
                  <a:lnTo>
                    <a:pt x="3207982" y="73025"/>
                  </a:lnTo>
                  <a:lnTo>
                    <a:pt x="3207852" y="72910"/>
                  </a:lnTo>
                  <a:close/>
                </a:path>
                <a:path w="5943600" h="86359">
                  <a:moveTo>
                    <a:pt x="4670398" y="51308"/>
                  </a:moveTo>
                  <a:lnTo>
                    <a:pt x="4527111" y="51308"/>
                  </a:lnTo>
                  <a:lnTo>
                    <a:pt x="4548228" y="52451"/>
                  </a:lnTo>
                  <a:lnTo>
                    <a:pt x="4541401" y="57404"/>
                  </a:lnTo>
                  <a:lnTo>
                    <a:pt x="4559006" y="61804"/>
                  </a:lnTo>
                  <a:lnTo>
                    <a:pt x="4574529" y="65913"/>
                  </a:lnTo>
                  <a:lnTo>
                    <a:pt x="4566206" y="70866"/>
                  </a:lnTo>
                  <a:lnTo>
                    <a:pt x="4583069" y="79502"/>
                  </a:lnTo>
                  <a:lnTo>
                    <a:pt x="4588042" y="76073"/>
                  </a:lnTo>
                  <a:lnTo>
                    <a:pt x="4576530" y="76073"/>
                  </a:lnTo>
                  <a:lnTo>
                    <a:pt x="4583707" y="70485"/>
                  </a:lnTo>
                  <a:lnTo>
                    <a:pt x="4592062" y="70485"/>
                  </a:lnTo>
                  <a:lnTo>
                    <a:pt x="4594661" y="65024"/>
                  </a:lnTo>
                  <a:lnTo>
                    <a:pt x="4604310" y="59055"/>
                  </a:lnTo>
                  <a:lnTo>
                    <a:pt x="4620269" y="59055"/>
                  </a:lnTo>
                  <a:lnTo>
                    <a:pt x="4620218" y="58801"/>
                  </a:lnTo>
                  <a:lnTo>
                    <a:pt x="4671589" y="58801"/>
                  </a:lnTo>
                  <a:lnTo>
                    <a:pt x="4670347" y="56007"/>
                  </a:lnTo>
                  <a:lnTo>
                    <a:pt x="4670272" y="54737"/>
                  </a:lnTo>
                  <a:lnTo>
                    <a:pt x="4556939" y="54737"/>
                  </a:lnTo>
                  <a:lnTo>
                    <a:pt x="4556175" y="53467"/>
                  </a:lnTo>
                  <a:lnTo>
                    <a:pt x="4670318" y="53467"/>
                  </a:lnTo>
                  <a:lnTo>
                    <a:pt x="4670398" y="51308"/>
                  </a:lnTo>
                  <a:close/>
                </a:path>
                <a:path w="5943600" h="86359">
                  <a:moveTo>
                    <a:pt x="4908538" y="72911"/>
                  </a:moveTo>
                  <a:lnTo>
                    <a:pt x="4906806" y="73152"/>
                  </a:lnTo>
                  <a:lnTo>
                    <a:pt x="4898909" y="75565"/>
                  </a:lnTo>
                  <a:lnTo>
                    <a:pt x="4908384" y="79502"/>
                  </a:lnTo>
                  <a:lnTo>
                    <a:pt x="4908667" y="73025"/>
                  </a:lnTo>
                  <a:lnTo>
                    <a:pt x="4908538" y="72911"/>
                  </a:lnTo>
                  <a:close/>
                </a:path>
                <a:path w="5943600" h="86359">
                  <a:moveTo>
                    <a:pt x="5800265" y="51308"/>
                  </a:moveTo>
                  <a:lnTo>
                    <a:pt x="5660909" y="51308"/>
                  </a:lnTo>
                  <a:lnTo>
                    <a:pt x="5682025" y="52451"/>
                  </a:lnTo>
                  <a:lnTo>
                    <a:pt x="5675193" y="57404"/>
                  </a:lnTo>
                  <a:lnTo>
                    <a:pt x="5692795" y="61804"/>
                  </a:lnTo>
                  <a:lnTo>
                    <a:pt x="5708316" y="65913"/>
                  </a:lnTo>
                  <a:lnTo>
                    <a:pt x="5699993" y="70866"/>
                  </a:lnTo>
                  <a:lnTo>
                    <a:pt x="5716863" y="79502"/>
                  </a:lnTo>
                  <a:lnTo>
                    <a:pt x="5721838" y="76073"/>
                  </a:lnTo>
                  <a:lnTo>
                    <a:pt x="5710318" y="76073"/>
                  </a:lnTo>
                  <a:lnTo>
                    <a:pt x="5717499" y="70485"/>
                  </a:lnTo>
                  <a:lnTo>
                    <a:pt x="5725860" y="70485"/>
                  </a:lnTo>
                  <a:lnTo>
                    <a:pt x="5728459" y="65024"/>
                  </a:lnTo>
                  <a:lnTo>
                    <a:pt x="5738108" y="59055"/>
                  </a:lnTo>
                  <a:lnTo>
                    <a:pt x="5754061" y="59055"/>
                  </a:lnTo>
                  <a:lnTo>
                    <a:pt x="5754010" y="58801"/>
                  </a:lnTo>
                  <a:lnTo>
                    <a:pt x="5796144" y="58801"/>
                  </a:lnTo>
                  <a:lnTo>
                    <a:pt x="5796612" y="56388"/>
                  </a:lnTo>
                  <a:lnTo>
                    <a:pt x="5797799" y="54737"/>
                  </a:lnTo>
                  <a:lnTo>
                    <a:pt x="5690727" y="54737"/>
                  </a:lnTo>
                  <a:lnTo>
                    <a:pt x="5689973" y="53467"/>
                  </a:lnTo>
                  <a:lnTo>
                    <a:pt x="5798712" y="53467"/>
                  </a:lnTo>
                  <a:lnTo>
                    <a:pt x="5800265" y="51308"/>
                  </a:lnTo>
                  <a:close/>
                </a:path>
                <a:path w="5943600" h="86359">
                  <a:moveTo>
                    <a:pt x="415123" y="57531"/>
                  </a:moveTo>
                  <a:lnTo>
                    <a:pt x="270916" y="57531"/>
                  </a:lnTo>
                  <a:lnTo>
                    <a:pt x="268986" y="74295"/>
                  </a:lnTo>
                  <a:lnTo>
                    <a:pt x="279455" y="79375"/>
                  </a:lnTo>
                  <a:lnTo>
                    <a:pt x="290105" y="75438"/>
                  </a:lnTo>
                  <a:lnTo>
                    <a:pt x="294286" y="69596"/>
                  </a:lnTo>
                  <a:lnTo>
                    <a:pt x="273973" y="69596"/>
                  </a:lnTo>
                  <a:lnTo>
                    <a:pt x="275091" y="61976"/>
                  </a:lnTo>
                  <a:lnTo>
                    <a:pt x="294949" y="61976"/>
                  </a:lnTo>
                  <a:lnTo>
                    <a:pt x="298946" y="60706"/>
                  </a:lnTo>
                  <a:lnTo>
                    <a:pt x="349802" y="60706"/>
                  </a:lnTo>
                  <a:lnTo>
                    <a:pt x="364795" y="58039"/>
                  </a:lnTo>
                  <a:lnTo>
                    <a:pt x="414914" y="58039"/>
                  </a:lnTo>
                  <a:lnTo>
                    <a:pt x="415123" y="57531"/>
                  </a:lnTo>
                  <a:close/>
                </a:path>
                <a:path w="5943600" h="86359">
                  <a:moveTo>
                    <a:pt x="526811" y="73279"/>
                  </a:moveTo>
                  <a:lnTo>
                    <a:pt x="529680" y="79375"/>
                  </a:lnTo>
                  <a:lnTo>
                    <a:pt x="543244" y="78359"/>
                  </a:lnTo>
                  <a:lnTo>
                    <a:pt x="536810" y="74676"/>
                  </a:lnTo>
                  <a:lnTo>
                    <a:pt x="526811" y="73279"/>
                  </a:lnTo>
                  <a:close/>
                </a:path>
                <a:path w="5943600" h="86359">
                  <a:moveTo>
                    <a:pt x="1652967" y="57912"/>
                  </a:moveTo>
                  <a:lnTo>
                    <a:pt x="1543827" y="57912"/>
                  </a:lnTo>
                  <a:lnTo>
                    <a:pt x="1543890" y="67564"/>
                  </a:lnTo>
                  <a:lnTo>
                    <a:pt x="1551664" y="69215"/>
                  </a:lnTo>
                  <a:lnTo>
                    <a:pt x="1559141" y="70612"/>
                  </a:lnTo>
                  <a:lnTo>
                    <a:pt x="1558308" y="79375"/>
                  </a:lnTo>
                  <a:lnTo>
                    <a:pt x="1567285" y="70485"/>
                  </a:lnTo>
                  <a:lnTo>
                    <a:pt x="1582742" y="70485"/>
                  </a:lnTo>
                  <a:lnTo>
                    <a:pt x="1585945" y="64516"/>
                  </a:lnTo>
                  <a:lnTo>
                    <a:pt x="1555219" y="64516"/>
                  </a:lnTo>
                  <a:lnTo>
                    <a:pt x="1554643" y="62865"/>
                  </a:lnTo>
                  <a:lnTo>
                    <a:pt x="1586830" y="62865"/>
                  </a:lnTo>
                  <a:lnTo>
                    <a:pt x="1587989" y="60706"/>
                  </a:lnTo>
                  <a:lnTo>
                    <a:pt x="1569980" y="60706"/>
                  </a:lnTo>
                  <a:lnTo>
                    <a:pt x="1565684" y="60071"/>
                  </a:lnTo>
                  <a:lnTo>
                    <a:pt x="1565924" y="58928"/>
                  </a:lnTo>
                  <a:lnTo>
                    <a:pt x="1613715" y="58928"/>
                  </a:lnTo>
                  <a:lnTo>
                    <a:pt x="1613395" y="58547"/>
                  </a:lnTo>
                  <a:lnTo>
                    <a:pt x="1668714" y="58547"/>
                  </a:lnTo>
                  <a:lnTo>
                    <a:pt x="1668863" y="58039"/>
                  </a:lnTo>
                  <a:lnTo>
                    <a:pt x="1653007" y="58039"/>
                  </a:lnTo>
                  <a:lnTo>
                    <a:pt x="1652967" y="57912"/>
                  </a:lnTo>
                  <a:close/>
                </a:path>
                <a:path w="5943600" h="86359">
                  <a:moveTo>
                    <a:pt x="2786764" y="57912"/>
                  </a:moveTo>
                  <a:lnTo>
                    <a:pt x="2677625" y="57912"/>
                  </a:lnTo>
                  <a:lnTo>
                    <a:pt x="2677683" y="67564"/>
                  </a:lnTo>
                  <a:lnTo>
                    <a:pt x="2685458" y="69215"/>
                  </a:lnTo>
                  <a:lnTo>
                    <a:pt x="2692937" y="70612"/>
                  </a:lnTo>
                  <a:lnTo>
                    <a:pt x="2692106" y="79375"/>
                  </a:lnTo>
                  <a:lnTo>
                    <a:pt x="2701077" y="70485"/>
                  </a:lnTo>
                  <a:lnTo>
                    <a:pt x="2716530" y="70485"/>
                  </a:lnTo>
                  <a:lnTo>
                    <a:pt x="2719736" y="64516"/>
                  </a:lnTo>
                  <a:lnTo>
                    <a:pt x="2689017" y="64516"/>
                  </a:lnTo>
                  <a:lnTo>
                    <a:pt x="2688441" y="62865"/>
                  </a:lnTo>
                  <a:lnTo>
                    <a:pt x="2720623" y="62865"/>
                  </a:lnTo>
                  <a:lnTo>
                    <a:pt x="2721782" y="60706"/>
                  </a:lnTo>
                  <a:lnTo>
                    <a:pt x="2703778" y="60706"/>
                  </a:lnTo>
                  <a:lnTo>
                    <a:pt x="2699481" y="60071"/>
                  </a:lnTo>
                  <a:lnTo>
                    <a:pt x="2699722" y="58928"/>
                  </a:lnTo>
                  <a:lnTo>
                    <a:pt x="2747507" y="58928"/>
                  </a:lnTo>
                  <a:lnTo>
                    <a:pt x="2747183" y="58547"/>
                  </a:lnTo>
                  <a:lnTo>
                    <a:pt x="2802510" y="58547"/>
                  </a:lnTo>
                  <a:lnTo>
                    <a:pt x="2802659" y="58039"/>
                  </a:lnTo>
                  <a:lnTo>
                    <a:pt x="2786805" y="58039"/>
                  </a:lnTo>
                  <a:lnTo>
                    <a:pt x="2786764" y="57912"/>
                  </a:lnTo>
                  <a:close/>
                </a:path>
                <a:path w="5943600" h="86359">
                  <a:moveTo>
                    <a:pt x="3816503" y="57531"/>
                  </a:moveTo>
                  <a:lnTo>
                    <a:pt x="3672299" y="57531"/>
                  </a:lnTo>
                  <a:lnTo>
                    <a:pt x="3670369" y="74295"/>
                  </a:lnTo>
                  <a:lnTo>
                    <a:pt x="3680837" y="79375"/>
                  </a:lnTo>
                  <a:lnTo>
                    <a:pt x="3691484" y="75438"/>
                  </a:lnTo>
                  <a:lnTo>
                    <a:pt x="3695665" y="69596"/>
                  </a:lnTo>
                  <a:lnTo>
                    <a:pt x="3675356" y="69596"/>
                  </a:lnTo>
                  <a:lnTo>
                    <a:pt x="3676474" y="61976"/>
                  </a:lnTo>
                  <a:lnTo>
                    <a:pt x="3696331" y="61976"/>
                  </a:lnTo>
                  <a:lnTo>
                    <a:pt x="3700328" y="60706"/>
                  </a:lnTo>
                  <a:lnTo>
                    <a:pt x="3751181" y="60706"/>
                  </a:lnTo>
                  <a:lnTo>
                    <a:pt x="3766178" y="58039"/>
                  </a:lnTo>
                  <a:lnTo>
                    <a:pt x="3816293" y="58039"/>
                  </a:lnTo>
                  <a:lnTo>
                    <a:pt x="3816503" y="57531"/>
                  </a:lnTo>
                  <a:close/>
                </a:path>
                <a:path w="5943600" h="86359">
                  <a:moveTo>
                    <a:pt x="3928190" y="73279"/>
                  </a:moveTo>
                  <a:lnTo>
                    <a:pt x="3931063" y="79375"/>
                  </a:lnTo>
                  <a:lnTo>
                    <a:pt x="3944626" y="78359"/>
                  </a:lnTo>
                  <a:lnTo>
                    <a:pt x="3938190" y="74676"/>
                  </a:lnTo>
                  <a:lnTo>
                    <a:pt x="3928190" y="73279"/>
                  </a:lnTo>
                  <a:close/>
                </a:path>
                <a:path w="5943600" h="86359">
                  <a:moveTo>
                    <a:pt x="4487456" y="57912"/>
                  </a:moveTo>
                  <a:lnTo>
                    <a:pt x="4378316" y="57912"/>
                  </a:lnTo>
                  <a:lnTo>
                    <a:pt x="4378375" y="67564"/>
                  </a:lnTo>
                  <a:lnTo>
                    <a:pt x="4386149" y="69215"/>
                  </a:lnTo>
                  <a:lnTo>
                    <a:pt x="4393624" y="70612"/>
                  </a:lnTo>
                  <a:lnTo>
                    <a:pt x="4392787" y="79375"/>
                  </a:lnTo>
                  <a:lnTo>
                    <a:pt x="4401764" y="70485"/>
                  </a:lnTo>
                  <a:lnTo>
                    <a:pt x="4417221" y="70485"/>
                  </a:lnTo>
                  <a:lnTo>
                    <a:pt x="4420425" y="64516"/>
                  </a:lnTo>
                  <a:lnTo>
                    <a:pt x="4389709" y="64516"/>
                  </a:lnTo>
                  <a:lnTo>
                    <a:pt x="4389133" y="62865"/>
                  </a:lnTo>
                  <a:lnTo>
                    <a:pt x="4421311" y="62865"/>
                  </a:lnTo>
                  <a:lnTo>
                    <a:pt x="4422469" y="60706"/>
                  </a:lnTo>
                  <a:lnTo>
                    <a:pt x="4404465" y="60706"/>
                  </a:lnTo>
                  <a:lnTo>
                    <a:pt x="4400170" y="60071"/>
                  </a:lnTo>
                  <a:lnTo>
                    <a:pt x="4400410" y="58928"/>
                  </a:lnTo>
                  <a:lnTo>
                    <a:pt x="4448199" y="58928"/>
                  </a:lnTo>
                  <a:lnTo>
                    <a:pt x="4447875" y="58547"/>
                  </a:lnTo>
                  <a:lnTo>
                    <a:pt x="4503197" y="58547"/>
                  </a:lnTo>
                  <a:lnTo>
                    <a:pt x="4503346" y="58039"/>
                  </a:lnTo>
                  <a:lnTo>
                    <a:pt x="4487496" y="58039"/>
                  </a:lnTo>
                  <a:lnTo>
                    <a:pt x="4487456" y="57912"/>
                  </a:lnTo>
                  <a:close/>
                </a:path>
                <a:path w="5943600" h="86359">
                  <a:moveTo>
                    <a:pt x="5621245" y="57912"/>
                  </a:moveTo>
                  <a:lnTo>
                    <a:pt x="5512104" y="57912"/>
                  </a:lnTo>
                  <a:lnTo>
                    <a:pt x="5512167" y="67564"/>
                  </a:lnTo>
                  <a:lnTo>
                    <a:pt x="5519941" y="69215"/>
                  </a:lnTo>
                  <a:lnTo>
                    <a:pt x="5527418" y="70612"/>
                  </a:lnTo>
                  <a:lnTo>
                    <a:pt x="5526585" y="79375"/>
                  </a:lnTo>
                  <a:lnTo>
                    <a:pt x="5535562" y="70485"/>
                  </a:lnTo>
                  <a:lnTo>
                    <a:pt x="5551019" y="70485"/>
                  </a:lnTo>
                  <a:lnTo>
                    <a:pt x="5554222" y="64516"/>
                  </a:lnTo>
                  <a:lnTo>
                    <a:pt x="5523496" y="64516"/>
                  </a:lnTo>
                  <a:lnTo>
                    <a:pt x="5522920" y="62865"/>
                  </a:lnTo>
                  <a:lnTo>
                    <a:pt x="5555107" y="62865"/>
                  </a:lnTo>
                  <a:lnTo>
                    <a:pt x="5556266" y="60706"/>
                  </a:lnTo>
                  <a:lnTo>
                    <a:pt x="5538257" y="60706"/>
                  </a:lnTo>
                  <a:lnTo>
                    <a:pt x="5533961" y="60071"/>
                  </a:lnTo>
                  <a:lnTo>
                    <a:pt x="5534202" y="58928"/>
                  </a:lnTo>
                  <a:lnTo>
                    <a:pt x="5581992" y="58928"/>
                  </a:lnTo>
                  <a:lnTo>
                    <a:pt x="5581672" y="58547"/>
                  </a:lnTo>
                  <a:lnTo>
                    <a:pt x="5636991" y="58547"/>
                  </a:lnTo>
                  <a:lnTo>
                    <a:pt x="5637140" y="58039"/>
                  </a:lnTo>
                  <a:lnTo>
                    <a:pt x="5621284" y="58039"/>
                  </a:lnTo>
                  <a:lnTo>
                    <a:pt x="5621245" y="57912"/>
                  </a:lnTo>
                  <a:close/>
                </a:path>
                <a:path w="5943600" h="86359">
                  <a:moveTo>
                    <a:pt x="563033" y="74549"/>
                  </a:moveTo>
                  <a:lnTo>
                    <a:pt x="554621" y="75819"/>
                  </a:lnTo>
                  <a:lnTo>
                    <a:pt x="557250" y="76327"/>
                  </a:lnTo>
                  <a:lnTo>
                    <a:pt x="558473" y="79121"/>
                  </a:lnTo>
                  <a:lnTo>
                    <a:pt x="562359" y="77089"/>
                  </a:lnTo>
                  <a:lnTo>
                    <a:pt x="563033" y="74549"/>
                  </a:lnTo>
                  <a:close/>
                </a:path>
                <a:path w="5943600" h="86359">
                  <a:moveTo>
                    <a:pt x="1217705" y="67056"/>
                  </a:moveTo>
                  <a:lnTo>
                    <a:pt x="1197655" y="67056"/>
                  </a:lnTo>
                  <a:lnTo>
                    <a:pt x="1195575" y="71566"/>
                  </a:lnTo>
                  <a:lnTo>
                    <a:pt x="1208853" y="74295"/>
                  </a:lnTo>
                  <a:lnTo>
                    <a:pt x="1214957" y="79121"/>
                  </a:lnTo>
                  <a:lnTo>
                    <a:pt x="1219449" y="73137"/>
                  </a:lnTo>
                  <a:lnTo>
                    <a:pt x="1223795" y="69977"/>
                  </a:lnTo>
                  <a:lnTo>
                    <a:pt x="1217705" y="67056"/>
                  </a:lnTo>
                  <a:close/>
                </a:path>
                <a:path w="5943600" h="86359">
                  <a:moveTo>
                    <a:pt x="1444450" y="63881"/>
                  </a:moveTo>
                  <a:lnTo>
                    <a:pt x="1431663" y="63881"/>
                  </a:lnTo>
                  <a:lnTo>
                    <a:pt x="1433571" y="66167"/>
                  </a:lnTo>
                  <a:lnTo>
                    <a:pt x="1433695" y="66548"/>
                  </a:lnTo>
                  <a:lnTo>
                    <a:pt x="1426762" y="76708"/>
                  </a:lnTo>
                  <a:lnTo>
                    <a:pt x="1429589" y="79121"/>
                  </a:lnTo>
                  <a:lnTo>
                    <a:pt x="1444806" y="74295"/>
                  </a:lnTo>
                  <a:lnTo>
                    <a:pt x="1443827" y="65151"/>
                  </a:lnTo>
                  <a:lnTo>
                    <a:pt x="1443881" y="64643"/>
                  </a:lnTo>
                  <a:lnTo>
                    <a:pt x="1444450" y="63881"/>
                  </a:lnTo>
                  <a:close/>
                </a:path>
                <a:path w="5943600" h="86359">
                  <a:moveTo>
                    <a:pt x="1653259" y="77089"/>
                  </a:moveTo>
                  <a:lnTo>
                    <a:pt x="1649071" y="77089"/>
                  </a:lnTo>
                  <a:lnTo>
                    <a:pt x="1650578" y="79121"/>
                  </a:lnTo>
                  <a:lnTo>
                    <a:pt x="1656107" y="78232"/>
                  </a:lnTo>
                  <a:lnTo>
                    <a:pt x="1653259" y="77089"/>
                  </a:lnTo>
                  <a:close/>
                </a:path>
                <a:path w="5943600" h="86359">
                  <a:moveTo>
                    <a:pt x="2351499" y="67056"/>
                  </a:moveTo>
                  <a:lnTo>
                    <a:pt x="2331451" y="67056"/>
                  </a:lnTo>
                  <a:lnTo>
                    <a:pt x="2329372" y="71566"/>
                  </a:lnTo>
                  <a:lnTo>
                    <a:pt x="2342651" y="74295"/>
                  </a:lnTo>
                  <a:lnTo>
                    <a:pt x="2348755" y="79121"/>
                  </a:lnTo>
                  <a:lnTo>
                    <a:pt x="2353247" y="73137"/>
                  </a:lnTo>
                  <a:lnTo>
                    <a:pt x="2357593" y="69977"/>
                  </a:lnTo>
                  <a:lnTo>
                    <a:pt x="2351499" y="67056"/>
                  </a:lnTo>
                  <a:close/>
                </a:path>
                <a:path w="5943600" h="86359">
                  <a:moveTo>
                    <a:pt x="2578241" y="63881"/>
                  </a:moveTo>
                  <a:lnTo>
                    <a:pt x="2565461" y="63881"/>
                  </a:lnTo>
                  <a:lnTo>
                    <a:pt x="2567364" y="66167"/>
                  </a:lnTo>
                  <a:lnTo>
                    <a:pt x="2567487" y="66548"/>
                  </a:lnTo>
                  <a:lnTo>
                    <a:pt x="2560554" y="76708"/>
                  </a:lnTo>
                  <a:lnTo>
                    <a:pt x="2563387" y="79121"/>
                  </a:lnTo>
                  <a:lnTo>
                    <a:pt x="2578598" y="74295"/>
                  </a:lnTo>
                  <a:lnTo>
                    <a:pt x="2577618" y="65151"/>
                  </a:lnTo>
                  <a:lnTo>
                    <a:pt x="2577672" y="64643"/>
                  </a:lnTo>
                  <a:lnTo>
                    <a:pt x="2578241" y="63881"/>
                  </a:lnTo>
                  <a:close/>
                </a:path>
                <a:path w="5943600" h="86359">
                  <a:moveTo>
                    <a:pt x="2787057" y="77089"/>
                  </a:moveTo>
                  <a:lnTo>
                    <a:pt x="2782869" y="77089"/>
                  </a:lnTo>
                  <a:lnTo>
                    <a:pt x="2784375" y="79121"/>
                  </a:lnTo>
                  <a:lnTo>
                    <a:pt x="2789905" y="78232"/>
                  </a:lnTo>
                  <a:lnTo>
                    <a:pt x="2787057" y="77089"/>
                  </a:lnTo>
                  <a:close/>
                </a:path>
                <a:path w="5943600" h="86359">
                  <a:moveTo>
                    <a:pt x="3485291" y="67056"/>
                  </a:moveTo>
                  <a:lnTo>
                    <a:pt x="3465243" y="67056"/>
                  </a:lnTo>
                  <a:lnTo>
                    <a:pt x="3463161" y="71566"/>
                  </a:lnTo>
                  <a:lnTo>
                    <a:pt x="3476438" y="74295"/>
                  </a:lnTo>
                  <a:lnTo>
                    <a:pt x="3482543" y="79121"/>
                  </a:lnTo>
                  <a:lnTo>
                    <a:pt x="3487034" y="73137"/>
                  </a:lnTo>
                  <a:lnTo>
                    <a:pt x="3491380" y="69977"/>
                  </a:lnTo>
                  <a:lnTo>
                    <a:pt x="3485291" y="67056"/>
                  </a:lnTo>
                  <a:close/>
                </a:path>
                <a:path w="5943600" h="86359">
                  <a:moveTo>
                    <a:pt x="3964417" y="74549"/>
                  </a:moveTo>
                  <a:lnTo>
                    <a:pt x="3956005" y="75819"/>
                  </a:lnTo>
                  <a:lnTo>
                    <a:pt x="3958633" y="76327"/>
                  </a:lnTo>
                  <a:lnTo>
                    <a:pt x="3959857" y="79121"/>
                  </a:lnTo>
                  <a:lnTo>
                    <a:pt x="3963743" y="77089"/>
                  </a:lnTo>
                  <a:lnTo>
                    <a:pt x="3964417" y="74549"/>
                  </a:lnTo>
                  <a:close/>
                </a:path>
                <a:path w="5943600" h="86359">
                  <a:moveTo>
                    <a:pt x="4278931" y="63881"/>
                  </a:moveTo>
                  <a:lnTo>
                    <a:pt x="4266152" y="63881"/>
                  </a:lnTo>
                  <a:lnTo>
                    <a:pt x="4268055" y="66167"/>
                  </a:lnTo>
                  <a:lnTo>
                    <a:pt x="4268178" y="66548"/>
                  </a:lnTo>
                  <a:lnTo>
                    <a:pt x="4261246" y="76708"/>
                  </a:lnTo>
                  <a:lnTo>
                    <a:pt x="4264079" y="79121"/>
                  </a:lnTo>
                  <a:lnTo>
                    <a:pt x="4279289" y="74295"/>
                  </a:lnTo>
                  <a:lnTo>
                    <a:pt x="4278308" y="65151"/>
                  </a:lnTo>
                  <a:lnTo>
                    <a:pt x="4278362" y="64643"/>
                  </a:lnTo>
                  <a:lnTo>
                    <a:pt x="4278931" y="63881"/>
                  </a:lnTo>
                  <a:close/>
                </a:path>
                <a:path w="5943600" h="86359">
                  <a:moveTo>
                    <a:pt x="4487745" y="77089"/>
                  </a:moveTo>
                  <a:lnTo>
                    <a:pt x="4483559" y="77089"/>
                  </a:lnTo>
                  <a:lnTo>
                    <a:pt x="4485067" y="79121"/>
                  </a:lnTo>
                  <a:lnTo>
                    <a:pt x="4490592" y="78232"/>
                  </a:lnTo>
                  <a:lnTo>
                    <a:pt x="4487745" y="77089"/>
                  </a:lnTo>
                  <a:close/>
                </a:path>
                <a:path w="5943600" h="86359">
                  <a:moveTo>
                    <a:pt x="5185982" y="67056"/>
                  </a:moveTo>
                  <a:lnTo>
                    <a:pt x="5165932" y="67056"/>
                  </a:lnTo>
                  <a:lnTo>
                    <a:pt x="5163852" y="71566"/>
                  </a:lnTo>
                  <a:lnTo>
                    <a:pt x="5177130" y="74295"/>
                  </a:lnTo>
                  <a:lnTo>
                    <a:pt x="5183234" y="79121"/>
                  </a:lnTo>
                  <a:lnTo>
                    <a:pt x="5187726" y="73137"/>
                  </a:lnTo>
                  <a:lnTo>
                    <a:pt x="5192072" y="69977"/>
                  </a:lnTo>
                  <a:lnTo>
                    <a:pt x="5185982" y="67056"/>
                  </a:lnTo>
                  <a:close/>
                </a:path>
                <a:path w="5943600" h="86359">
                  <a:moveTo>
                    <a:pt x="5412727" y="63881"/>
                  </a:moveTo>
                  <a:lnTo>
                    <a:pt x="5399940" y="63881"/>
                  </a:lnTo>
                  <a:lnTo>
                    <a:pt x="5401848" y="66167"/>
                  </a:lnTo>
                  <a:lnTo>
                    <a:pt x="5401972" y="66548"/>
                  </a:lnTo>
                  <a:lnTo>
                    <a:pt x="5395039" y="76708"/>
                  </a:lnTo>
                  <a:lnTo>
                    <a:pt x="5397867" y="79121"/>
                  </a:lnTo>
                  <a:lnTo>
                    <a:pt x="5413083" y="74295"/>
                  </a:lnTo>
                  <a:lnTo>
                    <a:pt x="5412105" y="65151"/>
                  </a:lnTo>
                  <a:lnTo>
                    <a:pt x="5412159" y="64643"/>
                  </a:lnTo>
                  <a:lnTo>
                    <a:pt x="5412727" y="63881"/>
                  </a:lnTo>
                  <a:close/>
                </a:path>
                <a:path w="5943600" h="86359">
                  <a:moveTo>
                    <a:pt x="5621536" y="77089"/>
                  </a:moveTo>
                  <a:lnTo>
                    <a:pt x="5617348" y="77089"/>
                  </a:lnTo>
                  <a:lnTo>
                    <a:pt x="5618855" y="79121"/>
                  </a:lnTo>
                  <a:lnTo>
                    <a:pt x="5624384" y="78232"/>
                  </a:lnTo>
                  <a:lnTo>
                    <a:pt x="5621536" y="77089"/>
                  </a:lnTo>
                  <a:close/>
                </a:path>
                <a:path w="5943600" h="86359">
                  <a:moveTo>
                    <a:pt x="1327667" y="72898"/>
                  </a:moveTo>
                  <a:lnTo>
                    <a:pt x="1313376" y="72898"/>
                  </a:lnTo>
                  <a:lnTo>
                    <a:pt x="1316788" y="75438"/>
                  </a:lnTo>
                  <a:lnTo>
                    <a:pt x="1316518" y="78740"/>
                  </a:lnTo>
                  <a:lnTo>
                    <a:pt x="1316991" y="78740"/>
                  </a:lnTo>
                  <a:lnTo>
                    <a:pt x="1326085" y="75692"/>
                  </a:lnTo>
                  <a:lnTo>
                    <a:pt x="1327667" y="72898"/>
                  </a:lnTo>
                  <a:close/>
                </a:path>
                <a:path w="5943600" h="86359">
                  <a:moveTo>
                    <a:pt x="2461455" y="72898"/>
                  </a:moveTo>
                  <a:lnTo>
                    <a:pt x="2447170" y="72898"/>
                  </a:lnTo>
                  <a:lnTo>
                    <a:pt x="2450582" y="75438"/>
                  </a:lnTo>
                  <a:lnTo>
                    <a:pt x="2450315" y="78740"/>
                  </a:lnTo>
                  <a:lnTo>
                    <a:pt x="2450781" y="78740"/>
                  </a:lnTo>
                  <a:lnTo>
                    <a:pt x="2459872" y="75692"/>
                  </a:lnTo>
                  <a:lnTo>
                    <a:pt x="2461455" y="72898"/>
                  </a:lnTo>
                  <a:close/>
                </a:path>
                <a:path w="5943600" h="86359">
                  <a:moveTo>
                    <a:pt x="4162147" y="72898"/>
                  </a:moveTo>
                  <a:lnTo>
                    <a:pt x="4147861" y="72898"/>
                  </a:lnTo>
                  <a:lnTo>
                    <a:pt x="4151274" y="75438"/>
                  </a:lnTo>
                  <a:lnTo>
                    <a:pt x="4151007" y="78740"/>
                  </a:lnTo>
                  <a:lnTo>
                    <a:pt x="4151473" y="78740"/>
                  </a:lnTo>
                  <a:lnTo>
                    <a:pt x="4160564" y="75692"/>
                  </a:lnTo>
                  <a:lnTo>
                    <a:pt x="4162147" y="72898"/>
                  </a:lnTo>
                  <a:close/>
                </a:path>
                <a:path w="5943600" h="86359">
                  <a:moveTo>
                    <a:pt x="5295945" y="72898"/>
                  </a:moveTo>
                  <a:lnTo>
                    <a:pt x="5281653" y="72898"/>
                  </a:lnTo>
                  <a:lnTo>
                    <a:pt x="5285065" y="75438"/>
                  </a:lnTo>
                  <a:lnTo>
                    <a:pt x="5284796" y="78740"/>
                  </a:lnTo>
                  <a:lnTo>
                    <a:pt x="5285268" y="78740"/>
                  </a:lnTo>
                  <a:lnTo>
                    <a:pt x="5294362" y="75692"/>
                  </a:lnTo>
                  <a:lnTo>
                    <a:pt x="5295945" y="72898"/>
                  </a:lnTo>
                  <a:close/>
                </a:path>
                <a:path w="5943600" h="86359">
                  <a:moveTo>
                    <a:pt x="1668957" y="76327"/>
                  </a:moveTo>
                  <a:lnTo>
                    <a:pt x="1668214" y="77470"/>
                  </a:lnTo>
                  <a:lnTo>
                    <a:pt x="1670674" y="78613"/>
                  </a:lnTo>
                  <a:lnTo>
                    <a:pt x="1674619" y="77216"/>
                  </a:lnTo>
                  <a:lnTo>
                    <a:pt x="1668957" y="76327"/>
                  </a:lnTo>
                  <a:close/>
                </a:path>
                <a:path w="5943600" h="86359">
                  <a:moveTo>
                    <a:pt x="2802751" y="76327"/>
                  </a:moveTo>
                  <a:lnTo>
                    <a:pt x="2802008" y="77470"/>
                  </a:lnTo>
                  <a:lnTo>
                    <a:pt x="2804470" y="78613"/>
                  </a:lnTo>
                  <a:lnTo>
                    <a:pt x="2808417" y="77216"/>
                  </a:lnTo>
                  <a:lnTo>
                    <a:pt x="2802751" y="76327"/>
                  </a:lnTo>
                  <a:close/>
                </a:path>
                <a:path w="5943600" h="86359">
                  <a:moveTo>
                    <a:pt x="4503441" y="76327"/>
                  </a:moveTo>
                  <a:lnTo>
                    <a:pt x="4502696" y="77470"/>
                  </a:lnTo>
                  <a:lnTo>
                    <a:pt x="4505158" y="78613"/>
                  </a:lnTo>
                  <a:lnTo>
                    <a:pt x="4509108" y="77216"/>
                  </a:lnTo>
                  <a:lnTo>
                    <a:pt x="4503441" y="76327"/>
                  </a:lnTo>
                  <a:close/>
                </a:path>
                <a:path w="5943600" h="86359">
                  <a:moveTo>
                    <a:pt x="5637234" y="76327"/>
                  </a:moveTo>
                  <a:lnTo>
                    <a:pt x="5636491" y="77470"/>
                  </a:lnTo>
                  <a:lnTo>
                    <a:pt x="5638951" y="78613"/>
                  </a:lnTo>
                  <a:lnTo>
                    <a:pt x="5642896" y="77216"/>
                  </a:lnTo>
                  <a:lnTo>
                    <a:pt x="5637234" y="76327"/>
                  </a:lnTo>
                  <a:close/>
                </a:path>
                <a:path w="5943600" h="86359">
                  <a:moveTo>
                    <a:pt x="414914" y="58039"/>
                  </a:moveTo>
                  <a:lnTo>
                    <a:pt x="364795" y="58039"/>
                  </a:lnTo>
                  <a:lnTo>
                    <a:pt x="366944" y="60198"/>
                  </a:lnTo>
                  <a:lnTo>
                    <a:pt x="367357" y="64516"/>
                  </a:lnTo>
                  <a:lnTo>
                    <a:pt x="367472" y="65151"/>
                  </a:lnTo>
                  <a:lnTo>
                    <a:pt x="370324" y="70612"/>
                  </a:lnTo>
                  <a:lnTo>
                    <a:pt x="379826" y="75303"/>
                  </a:lnTo>
                  <a:lnTo>
                    <a:pt x="382565" y="78486"/>
                  </a:lnTo>
                  <a:lnTo>
                    <a:pt x="393692" y="71374"/>
                  </a:lnTo>
                  <a:lnTo>
                    <a:pt x="402956" y="65024"/>
                  </a:lnTo>
                  <a:lnTo>
                    <a:pt x="380408" y="65024"/>
                  </a:lnTo>
                  <a:lnTo>
                    <a:pt x="378208" y="61849"/>
                  </a:lnTo>
                  <a:lnTo>
                    <a:pt x="386091" y="60833"/>
                  </a:lnTo>
                  <a:lnTo>
                    <a:pt x="413759" y="60833"/>
                  </a:lnTo>
                  <a:lnTo>
                    <a:pt x="414914" y="58039"/>
                  </a:lnTo>
                  <a:close/>
                </a:path>
                <a:path w="5943600" h="86359">
                  <a:moveTo>
                    <a:pt x="402109" y="75565"/>
                  </a:moveTo>
                  <a:lnTo>
                    <a:pt x="399146" y="76708"/>
                  </a:lnTo>
                  <a:lnTo>
                    <a:pt x="399184" y="78486"/>
                  </a:lnTo>
                  <a:lnTo>
                    <a:pt x="405149" y="77851"/>
                  </a:lnTo>
                  <a:lnTo>
                    <a:pt x="402109" y="75565"/>
                  </a:lnTo>
                  <a:close/>
                </a:path>
                <a:path w="5943600" h="86359">
                  <a:moveTo>
                    <a:pt x="857413" y="73025"/>
                  </a:moveTo>
                  <a:lnTo>
                    <a:pt x="852968" y="75311"/>
                  </a:lnTo>
                  <a:lnTo>
                    <a:pt x="851413" y="78486"/>
                  </a:lnTo>
                  <a:lnTo>
                    <a:pt x="859251" y="77724"/>
                  </a:lnTo>
                  <a:lnTo>
                    <a:pt x="859931" y="77089"/>
                  </a:lnTo>
                  <a:lnTo>
                    <a:pt x="856350" y="77089"/>
                  </a:lnTo>
                  <a:lnTo>
                    <a:pt x="858246" y="76200"/>
                  </a:lnTo>
                  <a:lnTo>
                    <a:pt x="857413" y="73025"/>
                  </a:lnTo>
                  <a:close/>
                </a:path>
                <a:path w="5943600" h="86359">
                  <a:moveTo>
                    <a:pt x="1086390" y="71945"/>
                  </a:moveTo>
                  <a:lnTo>
                    <a:pt x="1082219" y="72263"/>
                  </a:lnTo>
                  <a:lnTo>
                    <a:pt x="1073328" y="78486"/>
                  </a:lnTo>
                  <a:lnTo>
                    <a:pt x="1088497" y="73914"/>
                  </a:lnTo>
                  <a:lnTo>
                    <a:pt x="1086390" y="71945"/>
                  </a:lnTo>
                  <a:close/>
                </a:path>
                <a:path w="5943600" h="86359">
                  <a:moveTo>
                    <a:pt x="1991205" y="73025"/>
                  </a:moveTo>
                  <a:lnTo>
                    <a:pt x="1986757" y="75311"/>
                  </a:lnTo>
                  <a:lnTo>
                    <a:pt x="1985201" y="78486"/>
                  </a:lnTo>
                  <a:lnTo>
                    <a:pt x="1993038" y="77724"/>
                  </a:lnTo>
                  <a:lnTo>
                    <a:pt x="1993719" y="77089"/>
                  </a:lnTo>
                  <a:lnTo>
                    <a:pt x="1990148" y="77089"/>
                  </a:lnTo>
                  <a:lnTo>
                    <a:pt x="1992044" y="76200"/>
                  </a:lnTo>
                  <a:lnTo>
                    <a:pt x="1991205" y="73025"/>
                  </a:lnTo>
                  <a:close/>
                </a:path>
                <a:path w="5943600" h="86359">
                  <a:moveTo>
                    <a:pt x="2220180" y="71945"/>
                  </a:moveTo>
                  <a:lnTo>
                    <a:pt x="2216013" y="72263"/>
                  </a:lnTo>
                  <a:lnTo>
                    <a:pt x="2207116" y="78486"/>
                  </a:lnTo>
                  <a:lnTo>
                    <a:pt x="2222287" y="73914"/>
                  </a:lnTo>
                  <a:lnTo>
                    <a:pt x="2220180" y="71945"/>
                  </a:lnTo>
                  <a:close/>
                </a:path>
                <a:path w="5943600" h="86359">
                  <a:moveTo>
                    <a:pt x="3124999" y="73025"/>
                  </a:moveTo>
                  <a:lnTo>
                    <a:pt x="3120554" y="75311"/>
                  </a:lnTo>
                  <a:lnTo>
                    <a:pt x="3118999" y="78486"/>
                  </a:lnTo>
                  <a:lnTo>
                    <a:pt x="3126836" y="77724"/>
                  </a:lnTo>
                  <a:lnTo>
                    <a:pt x="3127517" y="77089"/>
                  </a:lnTo>
                  <a:lnTo>
                    <a:pt x="3123936" y="77089"/>
                  </a:lnTo>
                  <a:lnTo>
                    <a:pt x="3125831" y="76200"/>
                  </a:lnTo>
                  <a:lnTo>
                    <a:pt x="3124999" y="73025"/>
                  </a:lnTo>
                  <a:close/>
                </a:path>
                <a:path w="5943600" h="86359">
                  <a:moveTo>
                    <a:pt x="3353978" y="71945"/>
                  </a:moveTo>
                  <a:lnTo>
                    <a:pt x="3349805" y="72263"/>
                  </a:lnTo>
                  <a:lnTo>
                    <a:pt x="3340913" y="78486"/>
                  </a:lnTo>
                  <a:lnTo>
                    <a:pt x="3356084" y="73914"/>
                  </a:lnTo>
                  <a:lnTo>
                    <a:pt x="3353978" y="71945"/>
                  </a:lnTo>
                  <a:close/>
                </a:path>
                <a:path w="5943600" h="86359">
                  <a:moveTo>
                    <a:pt x="3816293" y="58039"/>
                  </a:moveTo>
                  <a:lnTo>
                    <a:pt x="3766178" y="58039"/>
                  </a:lnTo>
                  <a:lnTo>
                    <a:pt x="3768327" y="60198"/>
                  </a:lnTo>
                  <a:lnTo>
                    <a:pt x="3768741" y="64516"/>
                  </a:lnTo>
                  <a:lnTo>
                    <a:pt x="3768856" y="65151"/>
                  </a:lnTo>
                  <a:lnTo>
                    <a:pt x="3771707" y="70612"/>
                  </a:lnTo>
                  <a:lnTo>
                    <a:pt x="3781210" y="75303"/>
                  </a:lnTo>
                  <a:lnTo>
                    <a:pt x="3783948" y="78486"/>
                  </a:lnTo>
                  <a:lnTo>
                    <a:pt x="3795075" y="71374"/>
                  </a:lnTo>
                  <a:lnTo>
                    <a:pt x="3804340" y="65024"/>
                  </a:lnTo>
                  <a:lnTo>
                    <a:pt x="3781787" y="65024"/>
                  </a:lnTo>
                  <a:lnTo>
                    <a:pt x="3779591" y="61849"/>
                  </a:lnTo>
                  <a:lnTo>
                    <a:pt x="3787473" y="60833"/>
                  </a:lnTo>
                  <a:lnTo>
                    <a:pt x="3815139" y="60833"/>
                  </a:lnTo>
                  <a:lnTo>
                    <a:pt x="3816293" y="58039"/>
                  </a:lnTo>
                  <a:close/>
                </a:path>
                <a:path w="5943600" h="86359">
                  <a:moveTo>
                    <a:pt x="3803492" y="75565"/>
                  </a:moveTo>
                  <a:lnTo>
                    <a:pt x="3800529" y="76708"/>
                  </a:lnTo>
                  <a:lnTo>
                    <a:pt x="3800568" y="78486"/>
                  </a:lnTo>
                  <a:lnTo>
                    <a:pt x="3806533" y="77851"/>
                  </a:lnTo>
                  <a:lnTo>
                    <a:pt x="3803492" y="75565"/>
                  </a:lnTo>
                  <a:close/>
                </a:path>
                <a:path w="5943600" h="86359">
                  <a:moveTo>
                    <a:pt x="4825690" y="73025"/>
                  </a:moveTo>
                  <a:lnTo>
                    <a:pt x="4821245" y="75311"/>
                  </a:lnTo>
                  <a:lnTo>
                    <a:pt x="4819690" y="78486"/>
                  </a:lnTo>
                  <a:lnTo>
                    <a:pt x="4827528" y="77724"/>
                  </a:lnTo>
                  <a:lnTo>
                    <a:pt x="4828209" y="77089"/>
                  </a:lnTo>
                  <a:lnTo>
                    <a:pt x="4824627" y="77089"/>
                  </a:lnTo>
                  <a:lnTo>
                    <a:pt x="4826523" y="76200"/>
                  </a:lnTo>
                  <a:lnTo>
                    <a:pt x="4825690" y="73025"/>
                  </a:lnTo>
                  <a:close/>
                </a:path>
                <a:path w="5943600" h="86359">
                  <a:moveTo>
                    <a:pt x="5054667" y="71945"/>
                  </a:moveTo>
                  <a:lnTo>
                    <a:pt x="5050497" y="72263"/>
                  </a:lnTo>
                  <a:lnTo>
                    <a:pt x="5041605" y="78486"/>
                  </a:lnTo>
                  <a:lnTo>
                    <a:pt x="5056775" y="73914"/>
                  </a:lnTo>
                  <a:lnTo>
                    <a:pt x="5054667" y="71945"/>
                  </a:lnTo>
                  <a:close/>
                </a:path>
                <a:path w="5943600" h="86359">
                  <a:moveTo>
                    <a:pt x="194642" y="75304"/>
                  </a:moveTo>
                  <a:lnTo>
                    <a:pt x="194545" y="76454"/>
                  </a:lnTo>
                  <a:lnTo>
                    <a:pt x="196224" y="78359"/>
                  </a:lnTo>
                  <a:lnTo>
                    <a:pt x="194642" y="75304"/>
                  </a:lnTo>
                  <a:close/>
                </a:path>
                <a:path w="5943600" h="86359">
                  <a:moveTo>
                    <a:pt x="3596025" y="75303"/>
                  </a:moveTo>
                  <a:lnTo>
                    <a:pt x="3595929" y="76454"/>
                  </a:lnTo>
                  <a:lnTo>
                    <a:pt x="3597607" y="78359"/>
                  </a:lnTo>
                  <a:lnTo>
                    <a:pt x="3596025" y="75303"/>
                  </a:lnTo>
                  <a:close/>
                </a:path>
                <a:path w="5943600" h="86359">
                  <a:moveTo>
                    <a:pt x="352261" y="73152"/>
                  </a:moveTo>
                  <a:lnTo>
                    <a:pt x="349643" y="76835"/>
                  </a:lnTo>
                  <a:lnTo>
                    <a:pt x="353304" y="78232"/>
                  </a:lnTo>
                  <a:lnTo>
                    <a:pt x="353761" y="75692"/>
                  </a:lnTo>
                  <a:lnTo>
                    <a:pt x="353645" y="75057"/>
                  </a:lnTo>
                  <a:lnTo>
                    <a:pt x="352261" y="73152"/>
                  </a:lnTo>
                  <a:close/>
                </a:path>
                <a:path w="5943600" h="86359">
                  <a:moveTo>
                    <a:pt x="3753640" y="73152"/>
                  </a:moveTo>
                  <a:lnTo>
                    <a:pt x="3751027" y="76835"/>
                  </a:lnTo>
                  <a:lnTo>
                    <a:pt x="3754686" y="78232"/>
                  </a:lnTo>
                  <a:lnTo>
                    <a:pt x="3755140" y="75692"/>
                  </a:lnTo>
                  <a:lnTo>
                    <a:pt x="3755024" y="75057"/>
                  </a:lnTo>
                  <a:lnTo>
                    <a:pt x="3753640" y="73152"/>
                  </a:lnTo>
                  <a:close/>
                </a:path>
                <a:path w="5943600" h="86359">
                  <a:moveTo>
                    <a:pt x="1039211" y="58039"/>
                  </a:moveTo>
                  <a:lnTo>
                    <a:pt x="1017421" y="58039"/>
                  </a:lnTo>
                  <a:lnTo>
                    <a:pt x="1011174" y="70612"/>
                  </a:lnTo>
                  <a:lnTo>
                    <a:pt x="1011102" y="71120"/>
                  </a:lnTo>
                  <a:lnTo>
                    <a:pt x="1016859" y="77343"/>
                  </a:lnTo>
                  <a:lnTo>
                    <a:pt x="1035622" y="77851"/>
                  </a:lnTo>
                  <a:lnTo>
                    <a:pt x="1054284" y="74168"/>
                  </a:lnTo>
                  <a:lnTo>
                    <a:pt x="1054876" y="73533"/>
                  </a:lnTo>
                  <a:lnTo>
                    <a:pt x="1025481" y="73533"/>
                  </a:lnTo>
                  <a:lnTo>
                    <a:pt x="1020136" y="71882"/>
                  </a:lnTo>
                  <a:lnTo>
                    <a:pt x="1027678" y="68707"/>
                  </a:lnTo>
                  <a:lnTo>
                    <a:pt x="1039826" y="68707"/>
                  </a:lnTo>
                  <a:lnTo>
                    <a:pt x="1033449" y="61468"/>
                  </a:lnTo>
                  <a:lnTo>
                    <a:pt x="1039211" y="58039"/>
                  </a:lnTo>
                  <a:close/>
                </a:path>
                <a:path w="5943600" h="86359">
                  <a:moveTo>
                    <a:pt x="2173006" y="58039"/>
                  </a:moveTo>
                  <a:lnTo>
                    <a:pt x="2151210" y="58039"/>
                  </a:lnTo>
                  <a:lnTo>
                    <a:pt x="2144961" y="70612"/>
                  </a:lnTo>
                  <a:lnTo>
                    <a:pt x="2144890" y="71120"/>
                  </a:lnTo>
                  <a:lnTo>
                    <a:pt x="2150652" y="77343"/>
                  </a:lnTo>
                  <a:lnTo>
                    <a:pt x="2169419" y="77851"/>
                  </a:lnTo>
                  <a:lnTo>
                    <a:pt x="2188082" y="74168"/>
                  </a:lnTo>
                  <a:lnTo>
                    <a:pt x="2188674" y="73533"/>
                  </a:lnTo>
                  <a:lnTo>
                    <a:pt x="2159273" y="73533"/>
                  </a:lnTo>
                  <a:lnTo>
                    <a:pt x="2153923" y="71882"/>
                  </a:lnTo>
                  <a:lnTo>
                    <a:pt x="2161467" y="68707"/>
                  </a:lnTo>
                  <a:lnTo>
                    <a:pt x="2173616" y="68707"/>
                  </a:lnTo>
                  <a:lnTo>
                    <a:pt x="2167243" y="61468"/>
                  </a:lnTo>
                  <a:lnTo>
                    <a:pt x="2173006" y="58039"/>
                  </a:lnTo>
                  <a:close/>
                </a:path>
                <a:path w="5943600" h="86359">
                  <a:moveTo>
                    <a:pt x="3306800" y="58039"/>
                  </a:moveTo>
                  <a:lnTo>
                    <a:pt x="3285007" y="58039"/>
                  </a:lnTo>
                  <a:lnTo>
                    <a:pt x="3278759" y="70612"/>
                  </a:lnTo>
                  <a:lnTo>
                    <a:pt x="3278687" y="71120"/>
                  </a:lnTo>
                  <a:lnTo>
                    <a:pt x="3284446" y="77343"/>
                  </a:lnTo>
                  <a:lnTo>
                    <a:pt x="3303213" y="77851"/>
                  </a:lnTo>
                  <a:lnTo>
                    <a:pt x="3321878" y="74168"/>
                  </a:lnTo>
                  <a:lnTo>
                    <a:pt x="3322471" y="73533"/>
                  </a:lnTo>
                  <a:lnTo>
                    <a:pt x="3293066" y="73533"/>
                  </a:lnTo>
                  <a:lnTo>
                    <a:pt x="3287721" y="71882"/>
                  </a:lnTo>
                  <a:lnTo>
                    <a:pt x="3295263" y="68707"/>
                  </a:lnTo>
                  <a:lnTo>
                    <a:pt x="3307413" y="68707"/>
                  </a:lnTo>
                  <a:lnTo>
                    <a:pt x="3301039" y="61468"/>
                  </a:lnTo>
                  <a:lnTo>
                    <a:pt x="3306800" y="58039"/>
                  </a:lnTo>
                  <a:close/>
                </a:path>
                <a:path w="5943600" h="86359">
                  <a:moveTo>
                    <a:pt x="5007488" y="58039"/>
                  </a:moveTo>
                  <a:lnTo>
                    <a:pt x="4985698" y="58039"/>
                  </a:lnTo>
                  <a:lnTo>
                    <a:pt x="4979451" y="70612"/>
                  </a:lnTo>
                  <a:lnTo>
                    <a:pt x="4979379" y="71120"/>
                  </a:lnTo>
                  <a:lnTo>
                    <a:pt x="4985136" y="77343"/>
                  </a:lnTo>
                  <a:lnTo>
                    <a:pt x="5003899" y="77851"/>
                  </a:lnTo>
                  <a:lnTo>
                    <a:pt x="5022561" y="74168"/>
                  </a:lnTo>
                  <a:lnTo>
                    <a:pt x="5023153" y="73533"/>
                  </a:lnTo>
                  <a:lnTo>
                    <a:pt x="4993758" y="73533"/>
                  </a:lnTo>
                  <a:lnTo>
                    <a:pt x="4988413" y="71882"/>
                  </a:lnTo>
                  <a:lnTo>
                    <a:pt x="4995955" y="68707"/>
                  </a:lnTo>
                  <a:lnTo>
                    <a:pt x="5008103" y="68707"/>
                  </a:lnTo>
                  <a:lnTo>
                    <a:pt x="5001726" y="61468"/>
                  </a:lnTo>
                  <a:lnTo>
                    <a:pt x="5007488" y="58039"/>
                  </a:lnTo>
                  <a:close/>
                </a:path>
                <a:path w="5943600" h="86359">
                  <a:moveTo>
                    <a:pt x="821217" y="72898"/>
                  </a:moveTo>
                  <a:lnTo>
                    <a:pt x="819105" y="77597"/>
                  </a:lnTo>
                  <a:lnTo>
                    <a:pt x="825570" y="77724"/>
                  </a:lnTo>
                  <a:lnTo>
                    <a:pt x="824823" y="74549"/>
                  </a:lnTo>
                  <a:lnTo>
                    <a:pt x="821217" y="72898"/>
                  </a:lnTo>
                  <a:close/>
                </a:path>
                <a:path w="5943600" h="86359">
                  <a:moveTo>
                    <a:pt x="1955006" y="72898"/>
                  </a:moveTo>
                  <a:lnTo>
                    <a:pt x="1952893" y="77597"/>
                  </a:lnTo>
                  <a:lnTo>
                    <a:pt x="1959361" y="77724"/>
                  </a:lnTo>
                  <a:lnTo>
                    <a:pt x="1958614" y="74549"/>
                  </a:lnTo>
                  <a:lnTo>
                    <a:pt x="1955006" y="72898"/>
                  </a:lnTo>
                  <a:close/>
                </a:path>
                <a:path w="5943600" h="86359">
                  <a:moveTo>
                    <a:pt x="3088802" y="72898"/>
                  </a:moveTo>
                  <a:lnTo>
                    <a:pt x="3086691" y="77597"/>
                  </a:lnTo>
                  <a:lnTo>
                    <a:pt x="3093155" y="77724"/>
                  </a:lnTo>
                  <a:lnTo>
                    <a:pt x="3092408" y="74549"/>
                  </a:lnTo>
                  <a:lnTo>
                    <a:pt x="3088802" y="72898"/>
                  </a:lnTo>
                  <a:close/>
                </a:path>
                <a:path w="5943600" h="86359">
                  <a:moveTo>
                    <a:pt x="4789494" y="72898"/>
                  </a:moveTo>
                  <a:lnTo>
                    <a:pt x="4787383" y="77597"/>
                  </a:lnTo>
                  <a:lnTo>
                    <a:pt x="4793847" y="77724"/>
                  </a:lnTo>
                  <a:lnTo>
                    <a:pt x="4793100" y="74549"/>
                  </a:lnTo>
                  <a:lnTo>
                    <a:pt x="4789494" y="72898"/>
                  </a:lnTo>
                  <a:close/>
                </a:path>
                <a:path w="5943600" h="86359">
                  <a:moveTo>
                    <a:pt x="5919075" y="75718"/>
                  </a:moveTo>
                  <a:lnTo>
                    <a:pt x="5918471" y="75908"/>
                  </a:lnTo>
                  <a:lnTo>
                    <a:pt x="5922971" y="77724"/>
                  </a:lnTo>
                  <a:lnTo>
                    <a:pt x="5928793" y="75946"/>
                  </a:lnTo>
                  <a:lnTo>
                    <a:pt x="5919075" y="75718"/>
                  </a:lnTo>
                  <a:close/>
                </a:path>
                <a:path w="5943600" h="86359">
                  <a:moveTo>
                    <a:pt x="699024" y="65151"/>
                  </a:moveTo>
                  <a:lnTo>
                    <a:pt x="688094" y="65151"/>
                  </a:lnTo>
                  <a:lnTo>
                    <a:pt x="684889" y="77470"/>
                  </a:lnTo>
                  <a:lnTo>
                    <a:pt x="693867" y="71374"/>
                  </a:lnTo>
                  <a:lnTo>
                    <a:pt x="699024" y="65151"/>
                  </a:lnTo>
                  <a:close/>
                </a:path>
                <a:path w="5943600" h="86359">
                  <a:moveTo>
                    <a:pt x="4100408" y="65151"/>
                  </a:moveTo>
                  <a:lnTo>
                    <a:pt x="4089477" y="65151"/>
                  </a:lnTo>
                  <a:lnTo>
                    <a:pt x="4086272" y="77470"/>
                  </a:lnTo>
                  <a:lnTo>
                    <a:pt x="4095250" y="71374"/>
                  </a:lnTo>
                  <a:lnTo>
                    <a:pt x="4100408" y="65151"/>
                  </a:lnTo>
                  <a:close/>
                </a:path>
                <a:path w="5943600" h="86359">
                  <a:moveTo>
                    <a:pt x="834401" y="76602"/>
                  </a:moveTo>
                  <a:lnTo>
                    <a:pt x="834293" y="76835"/>
                  </a:lnTo>
                  <a:lnTo>
                    <a:pt x="834636" y="77343"/>
                  </a:lnTo>
                  <a:lnTo>
                    <a:pt x="834401" y="76602"/>
                  </a:lnTo>
                  <a:close/>
                </a:path>
                <a:path w="5943600" h="86359">
                  <a:moveTo>
                    <a:pt x="1271879" y="73279"/>
                  </a:moveTo>
                  <a:lnTo>
                    <a:pt x="1267573" y="75438"/>
                  </a:lnTo>
                  <a:lnTo>
                    <a:pt x="1273116" y="77343"/>
                  </a:lnTo>
                  <a:lnTo>
                    <a:pt x="1274130" y="75303"/>
                  </a:lnTo>
                  <a:lnTo>
                    <a:pt x="1271879" y="73279"/>
                  </a:lnTo>
                  <a:close/>
                </a:path>
                <a:path w="5943600" h="86359">
                  <a:moveTo>
                    <a:pt x="1968192" y="76603"/>
                  </a:moveTo>
                  <a:lnTo>
                    <a:pt x="1968085" y="76835"/>
                  </a:lnTo>
                  <a:lnTo>
                    <a:pt x="1968426" y="77343"/>
                  </a:lnTo>
                  <a:lnTo>
                    <a:pt x="1968192" y="76603"/>
                  </a:lnTo>
                  <a:close/>
                </a:path>
                <a:path w="5943600" h="86359">
                  <a:moveTo>
                    <a:pt x="2405666" y="73279"/>
                  </a:moveTo>
                  <a:lnTo>
                    <a:pt x="2401361" y="75438"/>
                  </a:lnTo>
                  <a:lnTo>
                    <a:pt x="2406903" y="77343"/>
                  </a:lnTo>
                  <a:lnTo>
                    <a:pt x="2407918" y="75303"/>
                  </a:lnTo>
                  <a:lnTo>
                    <a:pt x="2405666" y="73279"/>
                  </a:lnTo>
                  <a:close/>
                </a:path>
                <a:path w="5943600" h="86359">
                  <a:moveTo>
                    <a:pt x="3101986" y="76602"/>
                  </a:moveTo>
                  <a:lnTo>
                    <a:pt x="3101879" y="76835"/>
                  </a:lnTo>
                  <a:lnTo>
                    <a:pt x="3102222" y="77343"/>
                  </a:lnTo>
                  <a:lnTo>
                    <a:pt x="3101986" y="76602"/>
                  </a:lnTo>
                  <a:close/>
                </a:path>
                <a:path w="5943600" h="86359">
                  <a:moveTo>
                    <a:pt x="4106358" y="73279"/>
                  </a:moveTo>
                  <a:lnTo>
                    <a:pt x="4102053" y="75438"/>
                  </a:lnTo>
                  <a:lnTo>
                    <a:pt x="4107595" y="77343"/>
                  </a:lnTo>
                  <a:lnTo>
                    <a:pt x="4108610" y="75303"/>
                  </a:lnTo>
                  <a:lnTo>
                    <a:pt x="4106358" y="73279"/>
                  </a:lnTo>
                  <a:close/>
                </a:path>
                <a:path w="5943600" h="86359">
                  <a:moveTo>
                    <a:pt x="4802678" y="76602"/>
                  </a:moveTo>
                  <a:lnTo>
                    <a:pt x="4802570" y="76835"/>
                  </a:lnTo>
                  <a:lnTo>
                    <a:pt x="4802913" y="77343"/>
                  </a:lnTo>
                  <a:lnTo>
                    <a:pt x="4802678" y="76602"/>
                  </a:lnTo>
                  <a:close/>
                </a:path>
                <a:path w="5943600" h="86359">
                  <a:moveTo>
                    <a:pt x="5240156" y="73279"/>
                  </a:moveTo>
                  <a:lnTo>
                    <a:pt x="5235851" y="75438"/>
                  </a:lnTo>
                  <a:lnTo>
                    <a:pt x="5241393" y="77343"/>
                  </a:lnTo>
                  <a:lnTo>
                    <a:pt x="5242408" y="75303"/>
                  </a:lnTo>
                  <a:lnTo>
                    <a:pt x="5240156" y="73279"/>
                  </a:lnTo>
                  <a:close/>
                </a:path>
                <a:path w="5943600" h="86359">
                  <a:moveTo>
                    <a:pt x="970240" y="68707"/>
                  </a:moveTo>
                  <a:lnTo>
                    <a:pt x="963782" y="68707"/>
                  </a:lnTo>
                  <a:lnTo>
                    <a:pt x="972946" y="77216"/>
                  </a:lnTo>
                  <a:lnTo>
                    <a:pt x="970713" y="73137"/>
                  </a:lnTo>
                  <a:lnTo>
                    <a:pt x="970591" y="72390"/>
                  </a:lnTo>
                  <a:lnTo>
                    <a:pt x="970240" y="68707"/>
                  </a:lnTo>
                  <a:close/>
                </a:path>
                <a:path w="5943600" h="86359">
                  <a:moveTo>
                    <a:pt x="2104035" y="68707"/>
                  </a:moveTo>
                  <a:lnTo>
                    <a:pt x="2097580" y="68707"/>
                  </a:lnTo>
                  <a:lnTo>
                    <a:pt x="2106744" y="77216"/>
                  </a:lnTo>
                  <a:lnTo>
                    <a:pt x="2104510" y="73137"/>
                  </a:lnTo>
                  <a:lnTo>
                    <a:pt x="2104388" y="72390"/>
                  </a:lnTo>
                  <a:lnTo>
                    <a:pt x="2104035" y="68707"/>
                  </a:lnTo>
                  <a:close/>
                </a:path>
                <a:path w="5943600" h="86359">
                  <a:moveTo>
                    <a:pt x="3237826" y="68707"/>
                  </a:moveTo>
                  <a:lnTo>
                    <a:pt x="3231378" y="68707"/>
                  </a:lnTo>
                  <a:lnTo>
                    <a:pt x="3240536" y="77216"/>
                  </a:lnTo>
                  <a:lnTo>
                    <a:pt x="3238300" y="73137"/>
                  </a:lnTo>
                  <a:lnTo>
                    <a:pt x="3238178" y="72390"/>
                  </a:lnTo>
                  <a:lnTo>
                    <a:pt x="3237826" y="68707"/>
                  </a:lnTo>
                  <a:close/>
                </a:path>
                <a:path w="5943600" h="86359">
                  <a:moveTo>
                    <a:pt x="4938518" y="68707"/>
                  </a:moveTo>
                  <a:lnTo>
                    <a:pt x="4932069" y="68707"/>
                  </a:lnTo>
                  <a:lnTo>
                    <a:pt x="4941228" y="77216"/>
                  </a:lnTo>
                  <a:lnTo>
                    <a:pt x="4938992" y="73137"/>
                  </a:lnTo>
                  <a:lnTo>
                    <a:pt x="4938870" y="72390"/>
                  </a:lnTo>
                  <a:lnTo>
                    <a:pt x="4938518" y="68707"/>
                  </a:lnTo>
                  <a:close/>
                </a:path>
                <a:path w="5943600" h="86359">
                  <a:moveTo>
                    <a:pt x="1177702" y="63754"/>
                  </a:moveTo>
                  <a:lnTo>
                    <a:pt x="1155855" y="63754"/>
                  </a:lnTo>
                  <a:lnTo>
                    <a:pt x="1193084" y="76962"/>
                  </a:lnTo>
                  <a:lnTo>
                    <a:pt x="1195573" y="71565"/>
                  </a:lnTo>
                  <a:lnTo>
                    <a:pt x="1185988" y="69596"/>
                  </a:lnTo>
                  <a:lnTo>
                    <a:pt x="1186539" y="69469"/>
                  </a:lnTo>
                  <a:lnTo>
                    <a:pt x="1173282" y="69469"/>
                  </a:lnTo>
                  <a:lnTo>
                    <a:pt x="1177702" y="63754"/>
                  </a:lnTo>
                  <a:close/>
                </a:path>
                <a:path w="5943600" h="86359">
                  <a:moveTo>
                    <a:pt x="1507603" y="57658"/>
                  </a:moveTo>
                  <a:lnTo>
                    <a:pt x="1449095" y="57658"/>
                  </a:lnTo>
                  <a:lnTo>
                    <a:pt x="1483248" y="60067"/>
                  </a:lnTo>
                  <a:lnTo>
                    <a:pt x="1483187" y="60579"/>
                  </a:lnTo>
                  <a:lnTo>
                    <a:pt x="1479721" y="76962"/>
                  </a:lnTo>
                  <a:lnTo>
                    <a:pt x="1487611" y="71882"/>
                  </a:lnTo>
                  <a:lnTo>
                    <a:pt x="1496442" y="64897"/>
                  </a:lnTo>
                  <a:lnTo>
                    <a:pt x="1522132" y="64897"/>
                  </a:lnTo>
                  <a:lnTo>
                    <a:pt x="1521940" y="63119"/>
                  </a:lnTo>
                  <a:lnTo>
                    <a:pt x="1505210" y="63119"/>
                  </a:lnTo>
                  <a:lnTo>
                    <a:pt x="1507603" y="57658"/>
                  </a:lnTo>
                  <a:close/>
                </a:path>
                <a:path w="5943600" h="86359">
                  <a:moveTo>
                    <a:pt x="2311500" y="63754"/>
                  </a:moveTo>
                  <a:lnTo>
                    <a:pt x="2289648" y="63754"/>
                  </a:lnTo>
                  <a:lnTo>
                    <a:pt x="2326880" y="76962"/>
                  </a:lnTo>
                  <a:lnTo>
                    <a:pt x="2329370" y="71565"/>
                  </a:lnTo>
                  <a:lnTo>
                    <a:pt x="2319784" y="69596"/>
                  </a:lnTo>
                  <a:lnTo>
                    <a:pt x="2320336" y="69469"/>
                  </a:lnTo>
                  <a:lnTo>
                    <a:pt x="2307080" y="69469"/>
                  </a:lnTo>
                  <a:lnTo>
                    <a:pt x="2311500" y="63754"/>
                  </a:lnTo>
                  <a:close/>
                </a:path>
                <a:path w="5943600" h="86359">
                  <a:moveTo>
                    <a:pt x="2641401" y="57658"/>
                  </a:moveTo>
                  <a:lnTo>
                    <a:pt x="2582887" y="57658"/>
                  </a:lnTo>
                  <a:lnTo>
                    <a:pt x="2617046" y="60067"/>
                  </a:lnTo>
                  <a:lnTo>
                    <a:pt x="2616985" y="60579"/>
                  </a:lnTo>
                  <a:lnTo>
                    <a:pt x="2613513" y="76962"/>
                  </a:lnTo>
                  <a:lnTo>
                    <a:pt x="2621401" y="71882"/>
                  </a:lnTo>
                  <a:lnTo>
                    <a:pt x="2630234" y="64897"/>
                  </a:lnTo>
                  <a:lnTo>
                    <a:pt x="2655923" y="64897"/>
                  </a:lnTo>
                  <a:lnTo>
                    <a:pt x="2655731" y="63119"/>
                  </a:lnTo>
                  <a:lnTo>
                    <a:pt x="2639008" y="63119"/>
                  </a:lnTo>
                  <a:lnTo>
                    <a:pt x="2641401" y="57658"/>
                  </a:lnTo>
                  <a:close/>
                </a:path>
                <a:path w="5943600" h="86359">
                  <a:moveTo>
                    <a:pt x="3445291" y="63754"/>
                  </a:moveTo>
                  <a:lnTo>
                    <a:pt x="3423440" y="63754"/>
                  </a:lnTo>
                  <a:lnTo>
                    <a:pt x="3460669" y="76962"/>
                  </a:lnTo>
                  <a:lnTo>
                    <a:pt x="3463159" y="71565"/>
                  </a:lnTo>
                  <a:lnTo>
                    <a:pt x="3453573" y="69596"/>
                  </a:lnTo>
                  <a:lnTo>
                    <a:pt x="3454125" y="69469"/>
                  </a:lnTo>
                  <a:lnTo>
                    <a:pt x="3440872" y="69469"/>
                  </a:lnTo>
                  <a:lnTo>
                    <a:pt x="3445291" y="63754"/>
                  </a:lnTo>
                  <a:close/>
                </a:path>
                <a:path w="5943600" h="86359">
                  <a:moveTo>
                    <a:pt x="4342092" y="57658"/>
                  </a:moveTo>
                  <a:lnTo>
                    <a:pt x="4283575" y="57658"/>
                  </a:lnTo>
                  <a:lnTo>
                    <a:pt x="4317727" y="60067"/>
                  </a:lnTo>
                  <a:lnTo>
                    <a:pt x="4317666" y="60579"/>
                  </a:lnTo>
                  <a:lnTo>
                    <a:pt x="4314200" y="76962"/>
                  </a:lnTo>
                  <a:lnTo>
                    <a:pt x="4322091" y="71882"/>
                  </a:lnTo>
                  <a:lnTo>
                    <a:pt x="4330926" y="64897"/>
                  </a:lnTo>
                  <a:lnTo>
                    <a:pt x="4356614" y="64897"/>
                  </a:lnTo>
                  <a:lnTo>
                    <a:pt x="4356423" y="63119"/>
                  </a:lnTo>
                  <a:lnTo>
                    <a:pt x="4339700" y="63119"/>
                  </a:lnTo>
                  <a:lnTo>
                    <a:pt x="4342092" y="57658"/>
                  </a:lnTo>
                  <a:close/>
                </a:path>
                <a:path w="5943600" h="86359">
                  <a:moveTo>
                    <a:pt x="5145979" y="63754"/>
                  </a:moveTo>
                  <a:lnTo>
                    <a:pt x="5124132" y="63754"/>
                  </a:lnTo>
                  <a:lnTo>
                    <a:pt x="5161361" y="76962"/>
                  </a:lnTo>
                  <a:lnTo>
                    <a:pt x="5163850" y="71565"/>
                  </a:lnTo>
                  <a:lnTo>
                    <a:pt x="5154265" y="69596"/>
                  </a:lnTo>
                  <a:lnTo>
                    <a:pt x="5154816" y="69469"/>
                  </a:lnTo>
                  <a:lnTo>
                    <a:pt x="5141559" y="69469"/>
                  </a:lnTo>
                  <a:lnTo>
                    <a:pt x="5145979" y="63754"/>
                  </a:lnTo>
                  <a:close/>
                </a:path>
                <a:path w="5943600" h="86359">
                  <a:moveTo>
                    <a:pt x="5475880" y="57658"/>
                  </a:moveTo>
                  <a:lnTo>
                    <a:pt x="5417372" y="57658"/>
                  </a:lnTo>
                  <a:lnTo>
                    <a:pt x="5451525" y="60067"/>
                  </a:lnTo>
                  <a:lnTo>
                    <a:pt x="5451464" y="60579"/>
                  </a:lnTo>
                  <a:lnTo>
                    <a:pt x="5447998" y="76962"/>
                  </a:lnTo>
                  <a:lnTo>
                    <a:pt x="5455888" y="71882"/>
                  </a:lnTo>
                  <a:lnTo>
                    <a:pt x="5464719" y="64897"/>
                  </a:lnTo>
                  <a:lnTo>
                    <a:pt x="5490409" y="64897"/>
                  </a:lnTo>
                  <a:lnTo>
                    <a:pt x="5490217" y="63119"/>
                  </a:lnTo>
                  <a:lnTo>
                    <a:pt x="5473487" y="63119"/>
                  </a:lnTo>
                  <a:lnTo>
                    <a:pt x="5475880" y="57658"/>
                  </a:lnTo>
                  <a:close/>
                </a:path>
                <a:path w="5943600" h="86359">
                  <a:moveTo>
                    <a:pt x="1268848" y="59436"/>
                  </a:moveTo>
                  <a:lnTo>
                    <a:pt x="1221250" y="59436"/>
                  </a:lnTo>
                  <a:lnTo>
                    <a:pt x="1239615" y="61195"/>
                  </a:lnTo>
                  <a:lnTo>
                    <a:pt x="1239704" y="61341"/>
                  </a:lnTo>
                  <a:lnTo>
                    <a:pt x="1226543" y="76835"/>
                  </a:lnTo>
                  <a:lnTo>
                    <a:pt x="1232437" y="75565"/>
                  </a:lnTo>
                  <a:lnTo>
                    <a:pt x="1242562" y="72263"/>
                  </a:lnTo>
                  <a:lnTo>
                    <a:pt x="1252601" y="72263"/>
                  </a:lnTo>
                  <a:lnTo>
                    <a:pt x="1266896" y="62357"/>
                  </a:lnTo>
                  <a:lnTo>
                    <a:pt x="1267830" y="60960"/>
                  </a:lnTo>
                  <a:lnTo>
                    <a:pt x="1250527" y="60960"/>
                  </a:lnTo>
                  <a:lnTo>
                    <a:pt x="1251438" y="59563"/>
                  </a:lnTo>
                  <a:lnTo>
                    <a:pt x="1268763" y="59563"/>
                  </a:lnTo>
                  <a:lnTo>
                    <a:pt x="1268848" y="59436"/>
                  </a:lnTo>
                  <a:close/>
                </a:path>
                <a:path w="5943600" h="86359">
                  <a:moveTo>
                    <a:pt x="2402640" y="59436"/>
                  </a:moveTo>
                  <a:lnTo>
                    <a:pt x="2355043" y="59436"/>
                  </a:lnTo>
                  <a:lnTo>
                    <a:pt x="2373404" y="61195"/>
                  </a:lnTo>
                  <a:lnTo>
                    <a:pt x="2373493" y="61341"/>
                  </a:lnTo>
                  <a:lnTo>
                    <a:pt x="2360336" y="76835"/>
                  </a:lnTo>
                  <a:lnTo>
                    <a:pt x="2366232" y="75565"/>
                  </a:lnTo>
                  <a:lnTo>
                    <a:pt x="2376355" y="72263"/>
                  </a:lnTo>
                  <a:lnTo>
                    <a:pt x="2386390" y="72263"/>
                  </a:lnTo>
                  <a:lnTo>
                    <a:pt x="2400689" y="62357"/>
                  </a:lnTo>
                  <a:lnTo>
                    <a:pt x="2401622" y="60960"/>
                  </a:lnTo>
                  <a:lnTo>
                    <a:pt x="2384314" y="60960"/>
                  </a:lnTo>
                  <a:lnTo>
                    <a:pt x="2385225" y="59563"/>
                  </a:lnTo>
                  <a:lnTo>
                    <a:pt x="2402555" y="59563"/>
                  </a:lnTo>
                  <a:lnTo>
                    <a:pt x="2402640" y="59436"/>
                  </a:lnTo>
                  <a:close/>
                </a:path>
                <a:path w="5943600" h="86359">
                  <a:moveTo>
                    <a:pt x="3536433" y="59436"/>
                  </a:moveTo>
                  <a:lnTo>
                    <a:pt x="3488840" y="59436"/>
                  </a:lnTo>
                  <a:lnTo>
                    <a:pt x="3507202" y="61195"/>
                  </a:lnTo>
                  <a:lnTo>
                    <a:pt x="3507291" y="61341"/>
                  </a:lnTo>
                  <a:lnTo>
                    <a:pt x="3494129" y="76835"/>
                  </a:lnTo>
                  <a:lnTo>
                    <a:pt x="3500023" y="75565"/>
                  </a:lnTo>
                  <a:lnTo>
                    <a:pt x="3510147" y="72263"/>
                  </a:lnTo>
                  <a:lnTo>
                    <a:pt x="3520187" y="72263"/>
                  </a:lnTo>
                  <a:lnTo>
                    <a:pt x="3534482" y="62357"/>
                  </a:lnTo>
                  <a:lnTo>
                    <a:pt x="3535415" y="60960"/>
                  </a:lnTo>
                  <a:lnTo>
                    <a:pt x="3518112" y="60960"/>
                  </a:lnTo>
                  <a:lnTo>
                    <a:pt x="3519023" y="59563"/>
                  </a:lnTo>
                  <a:lnTo>
                    <a:pt x="3536348" y="59563"/>
                  </a:lnTo>
                  <a:lnTo>
                    <a:pt x="3536433" y="59436"/>
                  </a:lnTo>
                  <a:close/>
                </a:path>
                <a:path w="5943600" h="86359">
                  <a:moveTo>
                    <a:pt x="5237125" y="59436"/>
                  </a:moveTo>
                  <a:lnTo>
                    <a:pt x="5189527" y="59436"/>
                  </a:lnTo>
                  <a:lnTo>
                    <a:pt x="5207892" y="61195"/>
                  </a:lnTo>
                  <a:lnTo>
                    <a:pt x="5207981" y="61341"/>
                  </a:lnTo>
                  <a:lnTo>
                    <a:pt x="5194820" y="76835"/>
                  </a:lnTo>
                  <a:lnTo>
                    <a:pt x="5200714" y="75565"/>
                  </a:lnTo>
                  <a:lnTo>
                    <a:pt x="5210839" y="72263"/>
                  </a:lnTo>
                  <a:lnTo>
                    <a:pt x="5220878" y="72263"/>
                  </a:lnTo>
                  <a:lnTo>
                    <a:pt x="5235174" y="62357"/>
                  </a:lnTo>
                  <a:lnTo>
                    <a:pt x="5236107" y="60960"/>
                  </a:lnTo>
                  <a:lnTo>
                    <a:pt x="5218804" y="60960"/>
                  </a:lnTo>
                  <a:lnTo>
                    <a:pt x="5219715" y="59563"/>
                  </a:lnTo>
                  <a:lnTo>
                    <a:pt x="5237040" y="59563"/>
                  </a:lnTo>
                  <a:lnTo>
                    <a:pt x="5237125" y="59436"/>
                  </a:lnTo>
                  <a:close/>
                </a:path>
                <a:path w="5943600" h="86359">
                  <a:moveTo>
                    <a:pt x="1994368" y="59309"/>
                  </a:moveTo>
                  <a:lnTo>
                    <a:pt x="1939143" y="59309"/>
                  </a:lnTo>
                  <a:lnTo>
                    <a:pt x="1947798" y="62865"/>
                  </a:lnTo>
                  <a:lnTo>
                    <a:pt x="1949532" y="68961"/>
                  </a:lnTo>
                  <a:lnTo>
                    <a:pt x="1967338" y="73914"/>
                  </a:lnTo>
                  <a:lnTo>
                    <a:pt x="1968192" y="76603"/>
                  </a:lnTo>
                  <a:lnTo>
                    <a:pt x="1981259" y="69469"/>
                  </a:lnTo>
                  <a:lnTo>
                    <a:pt x="1967525" y="63373"/>
                  </a:lnTo>
                  <a:lnTo>
                    <a:pt x="1968953" y="62865"/>
                  </a:lnTo>
                  <a:lnTo>
                    <a:pt x="1957155" y="62865"/>
                  </a:lnTo>
                  <a:lnTo>
                    <a:pt x="1956945" y="61849"/>
                  </a:lnTo>
                  <a:lnTo>
                    <a:pt x="1971809" y="61849"/>
                  </a:lnTo>
                  <a:lnTo>
                    <a:pt x="1977164" y="59944"/>
                  </a:lnTo>
                  <a:lnTo>
                    <a:pt x="1994368" y="59309"/>
                  </a:lnTo>
                  <a:close/>
                </a:path>
                <a:path w="5943600" h="86359">
                  <a:moveTo>
                    <a:pt x="860572" y="59309"/>
                  </a:moveTo>
                  <a:lnTo>
                    <a:pt x="805349" y="59309"/>
                  </a:lnTo>
                  <a:lnTo>
                    <a:pt x="814005" y="62865"/>
                  </a:lnTo>
                  <a:lnTo>
                    <a:pt x="815734" y="68961"/>
                  </a:lnTo>
                  <a:lnTo>
                    <a:pt x="833546" y="73914"/>
                  </a:lnTo>
                  <a:lnTo>
                    <a:pt x="834401" y="76602"/>
                  </a:lnTo>
                  <a:lnTo>
                    <a:pt x="847461" y="69469"/>
                  </a:lnTo>
                  <a:lnTo>
                    <a:pt x="833727" y="63373"/>
                  </a:lnTo>
                  <a:lnTo>
                    <a:pt x="835155" y="62865"/>
                  </a:lnTo>
                  <a:lnTo>
                    <a:pt x="823367" y="62865"/>
                  </a:lnTo>
                  <a:lnTo>
                    <a:pt x="823158" y="61849"/>
                  </a:lnTo>
                  <a:lnTo>
                    <a:pt x="838011" y="61849"/>
                  </a:lnTo>
                  <a:lnTo>
                    <a:pt x="843367" y="59944"/>
                  </a:lnTo>
                  <a:lnTo>
                    <a:pt x="860572" y="59309"/>
                  </a:lnTo>
                  <a:close/>
                </a:path>
                <a:path w="5943600" h="86359">
                  <a:moveTo>
                    <a:pt x="3128157" y="59309"/>
                  </a:moveTo>
                  <a:lnTo>
                    <a:pt x="3072935" y="59309"/>
                  </a:lnTo>
                  <a:lnTo>
                    <a:pt x="3081590" y="62865"/>
                  </a:lnTo>
                  <a:lnTo>
                    <a:pt x="3083319" y="68961"/>
                  </a:lnTo>
                  <a:lnTo>
                    <a:pt x="3101131" y="73914"/>
                  </a:lnTo>
                  <a:lnTo>
                    <a:pt x="3101986" y="76602"/>
                  </a:lnTo>
                  <a:lnTo>
                    <a:pt x="3115046" y="69469"/>
                  </a:lnTo>
                  <a:lnTo>
                    <a:pt x="3101312" y="63373"/>
                  </a:lnTo>
                  <a:lnTo>
                    <a:pt x="3102740" y="62865"/>
                  </a:lnTo>
                  <a:lnTo>
                    <a:pt x="3090953" y="62865"/>
                  </a:lnTo>
                  <a:lnTo>
                    <a:pt x="3090743" y="61849"/>
                  </a:lnTo>
                  <a:lnTo>
                    <a:pt x="3105597" y="61849"/>
                  </a:lnTo>
                  <a:lnTo>
                    <a:pt x="3110952" y="59944"/>
                  </a:lnTo>
                  <a:lnTo>
                    <a:pt x="3128157" y="59309"/>
                  </a:lnTo>
                  <a:close/>
                </a:path>
                <a:path w="5943600" h="86359">
                  <a:moveTo>
                    <a:pt x="4828849" y="59309"/>
                  </a:moveTo>
                  <a:lnTo>
                    <a:pt x="4773626" y="59309"/>
                  </a:lnTo>
                  <a:lnTo>
                    <a:pt x="4782282" y="62865"/>
                  </a:lnTo>
                  <a:lnTo>
                    <a:pt x="4784011" y="68961"/>
                  </a:lnTo>
                  <a:lnTo>
                    <a:pt x="4801823" y="73914"/>
                  </a:lnTo>
                  <a:lnTo>
                    <a:pt x="4802678" y="76602"/>
                  </a:lnTo>
                  <a:lnTo>
                    <a:pt x="4815738" y="69469"/>
                  </a:lnTo>
                  <a:lnTo>
                    <a:pt x="4802004" y="63373"/>
                  </a:lnTo>
                  <a:lnTo>
                    <a:pt x="4803432" y="62865"/>
                  </a:lnTo>
                  <a:lnTo>
                    <a:pt x="4791644" y="62865"/>
                  </a:lnTo>
                  <a:lnTo>
                    <a:pt x="4791435" y="61849"/>
                  </a:lnTo>
                  <a:lnTo>
                    <a:pt x="4806288" y="61849"/>
                  </a:lnTo>
                  <a:lnTo>
                    <a:pt x="4811644" y="59944"/>
                  </a:lnTo>
                  <a:lnTo>
                    <a:pt x="4828849" y="59309"/>
                  </a:lnTo>
                  <a:close/>
                </a:path>
                <a:path w="5943600" h="86359">
                  <a:moveTo>
                    <a:pt x="649480" y="72517"/>
                  </a:moveTo>
                  <a:lnTo>
                    <a:pt x="641574" y="72517"/>
                  </a:lnTo>
                  <a:lnTo>
                    <a:pt x="651529" y="76581"/>
                  </a:lnTo>
                  <a:lnTo>
                    <a:pt x="649480" y="72517"/>
                  </a:lnTo>
                  <a:close/>
                </a:path>
                <a:path w="5943600" h="86359">
                  <a:moveTo>
                    <a:pt x="1252601" y="72263"/>
                  </a:moveTo>
                  <a:lnTo>
                    <a:pt x="1242562" y="72263"/>
                  </a:lnTo>
                  <a:lnTo>
                    <a:pt x="1246370" y="76581"/>
                  </a:lnTo>
                  <a:lnTo>
                    <a:pt x="1252601" y="72263"/>
                  </a:lnTo>
                  <a:close/>
                </a:path>
                <a:path w="5943600" h="86359">
                  <a:moveTo>
                    <a:pt x="2386390" y="72263"/>
                  </a:moveTo>
                  <a:lnTo>
                    <a:pt x="2376355" y="72263"/>
                  </a:lnTo>
                  <a:lnTo>
                    <a:pt x="2380157" y="76581"/>
                  </a:lnTo>
                  <a:lnTo>
                    <a:pt x="2386390" y="72263"/>
                  </a:lnTo>
                  <a:close/>
                </a:path>
                <a:path w="5943600" h="86359">
                  <a:moveTo>
                    <a:pt x="3520187" y="72263"/>
                  </a:moveTo>
                  <a:lnTo>
                    <a:pt x="3510147" y="72263"/>
                  </a:lnTo>
                  <a:lnTo>
                    <a:pt x="3513955" y="76581"/>
                  </a:lnTo>
                  <a:lnTo>
                    <a:pt x="3520187" y="72263"/>
                  </a:lnTo>
                  <a:close/>
                </a:path>
                <a:path w="5943600" h="86359">
                  <a:moveTo>
                    <a:pt x="4050864" y="72517"/>
                  </a:moveTo>
                  <a:lnTo>
                    <a:pt x="4042957" y="72517"/>
                  </a:lnTo>
                  <a:lnTo>
                    <a:pt x="4052913" y="76581"/>
                  </a:lnTo>
                  <a:lnTo>
                    <a:pt x="4050864" y="72517"/>
                  </a:lnTo>
                  <a:close/>
                </a:path>
                <a:path w="5943600" h="86359">
                  <a:moveTo>
                    <a:pt x="5220878" y="72263"/>
                  </a:moveTo>
                  <a:lnTo>
                    <a:pt x="5210839" y="72263"/>
                  </a:lnTo>
                  <a:lnTo>
                    <a:pt x="5214647" y="76581"/>
                  </a:lnTo>
                  <a:lnTo>
                    <a:pt x="5220878" y="72263"/>
                  </a:lnTo>
                  <a:close/>
                </a:path>
                <a:path w="5943600" h="86359">
                  <a:moveTo>
                    <a:pt x="1338305" y="65913"/>
                  </a:moveTo>
                  <a:lnTo>
                    <a:pt x="1333571" y="75692"/>
                  </a:lnTo>
                  <a:lnTo>
                    <a:pt x="1339952" y="76454"/>
                  </a:lnTo>
                  <a:lnTo>
                    <a:pt x="1340884" y="70358"/>
                  </a:lnTo>
                  <a:lnTo>
                    <a:pt x="1340803" y="69469"/>
                  </a:lnTo>
                  <a:lnTo>
                    <a:pt x="1338305" y="65913"/>
                  </a:lnTo>
                  <a:close/>
                </a:path>
                <a:path w="5943600" h="86359">
                  <a:moveTo>
                    <a:pt x="2472099" y="65913"/>
                  </a:moveTo>
                  <a:lnTo>
                    <a:pt x="2467369" y="75692"/>
                  </a:lnTo>
                  <a:lnTo>
                    <a:pt x="2473748" y="76454"/>
                  </a:lnTo>
                  <a:lnTo>
                    <a:pt x="2474678" y="70358"/>
                  </a:lnTo>
                  <a:lnTo>
                    <a:pt x="2474597" y="69469"/>
                  </a:lnTo>
                  <a:lnTo>
                    <a:pt x="2472099" y="65913"/>
                  </a:lnTo>
                  <a:close/>
                </a:path>
                <a:path w="5943600" h="86359">
                  <a:moveTo>
                    <a:pt x="4172791" y="65913"/>
                  </a:moveTo>
                  <a:lnTo>
                    <a:pt x="4168061" y="75692"/>
                  </a:lnTo>
                  <a:lnTo>
                    <a:pt x="4174440" y="76454"/>
                  </a:lnTo>
                  <a:lnTo>
                    <a:pt x="4175370" y="70358"/>
                  </a:lnTo>
                  <a:lnTo>
                    <a:pt x="4175288" y="69469"/>
                  </a:lnTo>
                  <a:lnTo>
                    <a:pt x="4172791" y="65913"/>
                  </a:lnTo>
                  <a:close/>
                </a:path>
                <a:path w="5943600" h="86359">
                  <a:moveTo>
                    <a:pt x="5306583" y="65913"/>
                  </a:moveTo>
                  <a:lnTo>
                    <a:pt x="5301849" y="75692"/>
                  </a:lnTo>
                  <a:lnTo>
                    <a:pt x="5308229" y="76454"/>
                  </a:lnTo>
                  <a:lnTo>
                    <a:pt x="5309161" y="70358"/>
                  </a:lnTo>
                  <a:lnTo>
                    <a:pt x="5309080" y="69469"/>
                  </a:lnTo>
                  <a:lnTo>
                    <a:pt x="5306583" y="65913"/>
                  </a:lnTo>
                  <a:close/>
                </a:path>
                <a:path w="5943600" h="86359">
                  <a:moveTo>
                    <a:pt x="1840020" y="68961"/>
                  </a:moveTo>
                  <a:lnTo>
                    <a:pt x="1826306" y="68961"/>
                  </a:lnTo>
                  <a:lnTo>
                    <a:pt x="1828505" y="72136"/>
                  </a:lnTo>
                  <a:lnTo>
                    <a:pt x="1831838" y="76200"/>
                  </a:lnTo>
                  <a:lnTo>
                    <a:pt x="1841200" y="74295"/>
                  </a:lnTo>
                  <a:lnTo>
                    <a:pt x="1840020" y="68961"/>
                  </a:lnTo>
                  <a:close/>
                </a:path>
                <a:path w="5943600" h="86359">
                  <a:moveTo>
                    <a:pt x="2973809" y="68961"/>
                  </a:moveTo>
                  <a:lnTo>
                    <a:pt x="2960104" y="68961"/>
                  </a:lnTo>
                  <a:lnTo>
                    <a:pt x="2962302" y="72136"/>
                  </a:lnTo>
                  <a:lnTo>
                    <a:pt x="2965631" y="76200"/>
                  </a:lnTo>
                  <a:lnTo>
                    <a:pt x="2974987" y="74295"/>
                  </a:lnTo>
                  <a:lnTo>
                    <a:pt x="2973809" y="68961"/>
                  </a:lnTo>
                  <a:close/>
                </a:path>
                <a:path w="5943600" h="86359">
                  <a:moveTo>
                    <a:pt x="4674501" y="68961"/>
                  </a:moveTo>
                  <a:lnTo>
                    <a:pt x="4660795" y="68961"/>
                  </a:lnTo>
                  <a:lnTo>
                    <a:pt x="4662994" y="72136"/>
                  </a:lnTo>
                  <a:lnTo>
                    <a:pt x="4666323" y="76200"/>
                  </a:lnTo>
                  <a:lnTo>
                    <a:pt x="4675679" y="74295"/>
                  </a:lnTo>
                  <a:lnTo>
                    <a:pt x="4674501" y="68961"/>
                  </a:lnTo>
                  <a:close/>
                </a:path>
                <a:path w="5943600" h="86359">
                  <a:moveTo>
                    <a:pt x="5808298" y="68961"/>
                  </a:moveTo>
                  <a:lnTo>
                    <a:pt x="5794583" y="68961"/>
                  </a:lnTo>
                  <a:lnTo>
                    <a:pt x="5796782" y="72136"/>
                  </a:lnTo>
                  <a:lnTo>
                    <a:pt x="5800115" y="76200"/>
                  </a:lnTo>
                  <a:lnTo>
                    <a:pt x="5808514" y="74490"/>
                  </a:lnTo>
                  <a:lnTo>
                    <a:pt x="5808552" y="73279"/>
                  </a:lnTo>
                  <a:lnTo>
                    <a:pt x="5809151" y="73152"/>
                  </a:lnTo>
                  <a:lnTo>
                    <a:pt x="5809028" y="72263"/>
                  </a:lnTo>
                  <a:lnTo>
                    <a:pt x="5808298" y="68961"/>
                  </a:lnTo>
                  <a:close/>
                </a:path>
                <a:path w="5943600" h="86359">
                  <a:moveTo>
                    <a:pt x="445127" y="52832"/>
                  </a:moveTo>
                  <a:lnTo>
                    <a:pt x="437683" y="52832"/>
                  </a:lnTo>
                  <a:lnTo>
                    <a:pt x="436508" y="53844"/>
                  </a:lnTo>
                  <a:lnTo>
                    <a:pt x="437033" y="54229"/>
                  </a:lnTo>
                  <a:lnTo>
                    <a:pt x="441312" y="60579"/>
                  </a:lnTo>
                  <a:lnTo>
                    <a:pt x="441363" y="60833"/>
                  </a:lnTo>
                  <a:lnTo>
                    <a:pt x="438967" y="69723"/>
                  </a:lnTo>
                  <a:lnTo>
                    <a:pt x="438852" y="70271"/>
                  </a:lnTo>
                  <a:lnTo>
                    <a:pt x="441888" y="76073"/>
                  </a:lnTo>
                  <a:lnTo>
                    <a:pt x="463127" y="71755"/>
                  </a:lnTo>
                  <a:lnTo>
                    <a:pt x="477015" y="71755"/>
                  </a:lnTo>
                  <a:lnTo>
                    <a:pt x="478641" y="68326"/>
                  </a:lnTo>
                  <a:lnTo>
                    <a:pt x="469512" y="68326"/>
                  </a:lnTo>
                  <a:lnTo>
                    <a:pt x="457399" y="65913"/>
                  </a:lnTo>
                  <a:lnTo>
                    <a:pt x="466302" y="58420"/>
                  </a:lnTo>
                  <a:lnTo>
                    <a:pt x="520738" y="58420"/>
                  </a:lnTo>
                  <a:lnTo>
                    <a:pt x="523682" y="54864"/>
                  </a:lnTo>
                  <a:lnTo>
                    <a:pt x="443754" y="54864"/>
                  </a:lnTo>
                  <a:lnTo>
                    <a:pt x="445127" y="52832"/>
                  </a:lnTo>
                  <a:close/>
                </a:path>
                <a:path w="5943600" h="86359">
                  <a:moveTo>
                    <a:pt x="1757578" y="70485"/>
                  </a:moveTo>
                  <a:lnTo>
                    <a:pt x="1749222" y="70485"/>
                  </a:lnTo>
                  <a:lnTo>
                    <a:pt x="1749941" y="71755"/>
                  </a:lnTo>
                  <a:lnTo>
                    <a:pt x="1750045" y="72263"/>
                  </a:lnTo>
                  <a:lnTo>
                    <a:pt x="1747034" y="75692"/>
                  </a:lnTo>
                  <a:lnTo>
                    <a:pt x="1742041" y="76073"/>
                  </a:lnTo>
                  <a:lnTo>
                    <a:pt x="1753557" y="76073"/>
                  </a:lnTo>
                  <a:lnTo>
                    <a:pt x="1755583" y="74676"/>
                  </a:lnTo>
                  <a:lnTo>
                    <a:pt x="1757578" y="70485"/>
                  </a:lnTo>
                  <a:close/>
                </a:path>
                <a:path w="5943600" h="86359">
                  <a:moveTo>
                    <a:pt x="2891373" y="70485"/>
                  </a:moveTo>
                  <a:lnTo>
                    <a:pt x="2883015" y="70485"/>
                  </a:lnTo>
                  <a:lnTo>
                    <a:pt x="2883735" y="71755"/>
                  </a:lnTo>
                  <a:lnTo>
                    <a:pt x="2883840" y="72263"/>
                  </a:lnTo>
                  <a:lnTo>
                    <a:pt x="2880830" y="75692"/>
                  </a:lnTo>
                  <a:lnTo>
                    <a:pt x="2875839" y="76073"/>
                  </a:lnTo>
                  <a:lnTo>
                    <a:pt x="2887351" y="76073"/>
                  </a:lnTo>
                  <a:lnTo>
                    <a:pt x="2889377" y="74676"/>
                  </a:lnTo>
                  <a:lnTo>
                    <a:pt x="2891373" y="70485"/>
                  </a:lnTo>
                  <a:close/>
                </a:path>
                <a:path w="5943600" h="86359">
                  <a:moveTo>
                    <a:pt x="3846507" y="52832"/>
                  </a:moveTo>
                  <a:lnTo>
                    <a:pt x="3839066" y="52832"/>
                  </a:lnTo>
                  <a:lnTo>
                    <a:pt x="3837891" y="53844"/>
                  </a:lnTo>
                  <a:lnTo>
                    <a:pt x="3838417" y="54229"/>
                  </a:lnTo>
                  <a:lnTo>
                    <a:pt x="3842695" y="60579"/>
                  </a:lnTo>
                  <a:lnTo>
                    <a:pt x="3842747" y="60833"/>
                  </a:lnTo>
                  <a:lnTo>
                    <a:pt x="3840351" y="69723"/>
                  </a:lnTo>
                  <a:lnTo>
                    <a:pt x="3840235" y="70271"/>
                  </a:lnTo>
                  <a:lnTo>
                    <a:pt x="3843271" y="76073"/>
                  </a:lnTo>
                  <a:lnTo>
                    <a:pt x="3864510" y="71755"/>
                  </a:lnTo>
                  <a:lnTo>
                    <a:pt x="3878396" y="71755"/>
                  </a:lnTo>
                  <a:lnTo>
                    <a:pt x="3880021" y="68326"/>
                  </a:lnTo>
                  <a:lnTo>
                    <a:pt x="3870890" y="68326"/>
                  </a:lnTo>
                  <a:lnTo>
                    <a:pt x="3858772" y="65913"/>
                  </a:lnTo>
                  <a:lnTo>
                    <a:pt x="3867680" y="58420"/>
                  </a:lnTo>
                  <a:lnTo>
                    <a:pt x="3922121" y="58420"/>
                  </a:lnTo>
                  <a:lnTo>
                    <a:pt x="3925066" y="54864"/>
                  </a:lnTo>
                  <a:lnTo>
                    <a:pt x="3845132" y="54864"/>
                  </a:lnTo>
                  <a:lnTo>
                    <a:pt x="3846507" y="52832"/>
                  </a:lnTo>
                  <a:close/>
                </a:path>
                <a:path w="5943600" h="86359">
                  <a:moveTo>
                    <a:pt x="4592062" y="70485"/>
                  </a:moveTo>
                  <a:lnTo>
                    <a:pt x="4583707" y="70485"/>
                  </a:lnTo>
                  <a:lnTo>
                    <a:pt x="4584427" y="71755"/>
                  </a:lnTo>
                  <a:lnTo>
                    <a:pt x="4584531" y="72263"/>
                  </a:lnTo>
                  <a:lnTo>
                    <a:pt x="4581522" y="75692"/>
                  </a:lnTo>
                  <a:lnTo>
                    <a:pt x="4576530" y="76073"/>
                  </a:lnTo>
                  <a:lnTo>
                    <a:pt x="4588042" y="76073"/>
                  </a:lnTo>
                  <a:lnTo>
                    <a:pt x="4590068" y="74676"/>
                  </a:lnTo>
                  <a:lnTo>
                    <a:pt x="4592062" y="70485"/>
                  </a:lnTo>
                  <a:close/>
                </a:path>
                <a:path w="5943600" h="86359">
                  <a:moveTo>
                    <a:pt x="5725860" y="70485"/>
                  </a:moveTo>
                  <a:lnTo>
                    <a:pt x="5717499" y="70485"/>
                  </a:lnTo>
                  <a:lnTo>
                    <a:pt x="5718218" y="71755"/>
                  </a:lnTo>
                  <a:lnTo>
                    <a:pt x="5718322" y="72263"/>
                  </a:lnTo>
                  <a:lnTo>
                    <a:pt x="5715311" y="75692"/>
                  </a:lnTo>
                  <a:lnTo>
                    <a:pt x="5710318" y="76073"/>
                  </a:lnTo>
                  <a:lnTo>
                    <a:pt x="5721838" y="76073"/>
                  </a:lnTo>
                  <a:lnTo>
                    <a:pt x="5723864" y="74676"/>
                  </a:lnTo>
                  <a:lnTo>
                    <a:pt x="5725860" y="70485"/>
                  </a:lnTo>
                  <a:close/>
                </a:path>
                <a:path w="5943600" h="86359">
                  <a:moveTo>
                    <a:pt x="139833" y="66548"/>
                  </a:moveTo>
                  <a:lnTo>
                    <a:pt x="104366" y="66548"/>
                  </a:lnTo>
                  <a:lnTo>
                    <a:pt x="111602" y="68834"/>
                  </a:lnTo>
                  <a:lnTo>
                    <a:pt x="116567" y="72136"/>
                  </a:lnTo>
                  <a:lnTo>
                    <a:pt x="113326" y="74930"/>
                  </a:lnTo>
                  <a:lnTo>
                    <a:pt x="107867" y="75946"/>
                  </a:lnTo>
                  <a:lnTo>
                    <a:pt x="125864" y="75946"/>
                  </a:lnTo>
                  <a:lnTo>
                    <a:pt x="134044" y="72390"/>
                  </a:lnTo>
                  <a:lnTo>
                    <a:pt x="136309" y="70104"/>
                  </a:lnTo>
                  <a:lnTo>
                    <a:pt x="132682" y="70104"/>
                  </a:lnTo>
                  <a:lnTo>
                    <a:pt x="132739" y="68295"/>
                  </a:lnTo>
                  <a:lnTo>
                    <a:pt x="135627" y="67056"/>
                  </a:lnTo>
                  <a:lnTo>
                    <a:pt x="139329" y="67056"/>
                  </a:lnTo>
                  <a:lnTo>
                    <a:pt x="139833" y="66548"/>
                  </a:lnTo>
                  <a:close/>
                </a:path>
                <a:path w="5943600" h="86359">
                  <a:moveTo>
                    <a:pt x="899887" y="64008"/>
                  </a:moveTo>
                  <a:lnTo>
                    <a:pt x="887900" y="64008"/>
                  </a:lnTo>
                  <a:lnTo>
                    <a:pt x="895630" y="66802"/>
                  </a:lnTo>
                  <a:lnTo>
                    <a:pt x="883711" y="75946"/>
                  </a:lnTo>
                  <a:lnTo>
                    <a:pt x="914774" y="75946"/>
                  </a:lnTo>
                  <a:lnTo>
                    <a:pt x="908014" y="71628"/>
                  </a:lnTo>
                  <a:lnTo>
                    <a:pt x="909015" y="70358"/>
                  </a:lnTo>
                  <a:lnTo>
                    <a:pt x="902181" y="70358"/>
                  </a:lnTo>
                  <a:lnTo>
                    <a:pt x="899887" y="64008"/>
                  </a:lnTo>
                  <a:close/>
                </a:path>
                <a:path w="5943600" h="86359">
                  <a:moveTo>
                    <a:pt x="2033679" y="64008"/>
                  </a:moveTo>
                  <a:lnTo>
                    <a:pt x="2021698" y="64008"/>
                  </a:lnTo>
                  <a:lnTo>
                    <a:pt x="2029428" y="66802"/>
                  </a:lnTo>
                  <a:lnTo>
                    <a:pt x="2017509" y="75946"/>
                  </a:lnTo>
                  <a:lnTo>
                    <a:pt x="2048572" y="75946"/>
                  </a:lnTo>
                  <a:lnTo>
                    <a:pt x="2041812" y="71628"/>
                  </a:lnTo>
                  <a:lnTo>
                    <a:pt x="2042813" y="70358"/>
                  </a:lnTo>
                  <a:lnTo>
                    <a:pt x="2035969" y="70358"/>
                  </a:lnTo>
                  <a:lnTo>
                    <a:pt x="2033679" y="64008"/>
                  </a:lnTo>
                  <a:close/>
                </a:path>
                <a:path w="5943600" h="86359">
                  <a:moveTo>
                    <a:pt x="3167472" y="64008"/>
                  </a:moveTo>
                  <a:lnTo>
                    <a:pt x="3155486" y="64008"/>
                  </a:lnTo>
                  <a:lnTo>
                    <a:pt x="3163216" y="66802"/>
                  </a:lnTo>
                  <a:lnTo>
                    <a:pt x="3151296" y="75946"/>
                  </a:lnTo>
                  <a:lnTo>
                    <a:pt x="3182367" y="75946"/>
                  </a:lnTo>
                  <a:lnTo>
                    <a:pt x="3175610" y="71628"/>
                  </a:lnTo>
                  <a:lnTo>
                    <a:pt x="3176611" y="70358"/>
                  </a:lnTo>
                  <a:lnTo>
                    <a:pt x="3169767" y="70358"/>
                  </a:lnTo>
                  <a:lnTo>
                    <a:pt x="3167472" y="64008"/>
                  </a:lnTo>
                  <a:close/>
                </a:path>
                <a:path w="5943600" h="86359">
                  <a:moveTo>
                    <a:pt x="4868164" y="64008"/>
                  </a:moveTo>
                  <a:lnTo>
                    <a:pt x="4856178" y="64008"/>
                  </a:lnTo>
                  <a:lnTo>
                    <a:pt x="4863908" y="66802"/>
                  </a:lnTo>
                  <a:lnTo>
                    <a:pt x="4851988" y="75946"/>
                  </a:lnTo>
                  <a:lnTo>
                    <a:pt x="4883052" y="75946"/>
                  </a:lnTo>
                  <a:lnTo>
                    <a:pt x="4876291" y="71628"/>
                  </a:lnTo>
                  <a:lnTo>
                    <a:pt x="4877292" y="70358"/>
                  </a:lnTo>
                  <a:lnTo>
                    <a:pt x="4870459" y="70358"/>
                  </a:lnTo>
                  <a:lnTo>
                    <a:pt x="4868164" y="64008"/>
                  </a:lnTo>
                  <a:close/>
                </a:path>
                <a:path w="5943600" h="86359">
                  <a:moveTo>
                    <a:pt x="5919160" y="75692"/>
                  </a:moveTo>
                  <a:lnTo>
                    <a:pt x="5917934" y="75692"/>
                  </a:lnTo>
                  <a:lnTo>
                    <a:pt x="5919075" y="75718"/>
                  </a:lnTo>
                  <a:close/>
                </a:path>
                <a:path w="5943600" h="86359">
                  <a:moveTo>
                    <a:pt x="76937" y="68072"/>
                  </a:moveTo>
                  <a:lnTo>
                    <a:pt x="61390" y="68072"/>
                  </a:lnTo>
                  <a:lnTo>
                    <a:pt x="69359" y="75692"/>
                  </a:lnTo>
                  <a:lnTo>
                    <a:pt x="73013" y="71247"/>
                  </a:lnTo>
                  <a:lnTo>
                    <a:pt x="77310" y="68199"/>
                  </a:lnTo>
                  <a:lnTo>
                    <a:pt x="76937" y="68072"/>
                  </a:lnTo>
                  <a:close/>
                </a:path>
                <a:path w="5943600" h="86359">
                  <a:moveTo>
                    <a:pt x="961773" y="58547"/>
                  </a:moveTo>
                  <a:lnTo>
                    <a:pt x="775285" y="58547"/>
                  </a:lnTo>
                  <a:lnTo>
                    <a:pt x="785240" y="66167"/>
                  </a:lnTo>
                  <a:lnTo>
                    <a:pt x="791634" y="75565"/>
                  </a:lnTo>
                  <a:lnTo>
                    <a:pt x="796482" y="69469"/>
                  </a:lnTo>
                  <a:lnTo>
                    <a:pt x="796605" y="68961"/>
                  </a:lnTo>
                  <a:lnTo>
                    <a:pt x="797098" y="60579"/>
                  </a:lnTo>
                  <a:lnTo>
                    <a:pt x="805349" y="59309"/>
                  </a:lnTo>
                  <a:lnTo>
                    <a:pt x="860572" y="59309"/>
                  </a:lnTo>
                  <a:lnTo>
                    <a:pt x="864012" y="59182"/>
                  </a:lnTo>
                  <a:lnTo>
                    <a:pt x="961582" y="59182"/>
                  </a:lnTo>
                  <a:lnTo>
                    <a:pt x="961773" y="58547"/>
                  </a:lnTo>
                  <a:close/>
                </a:path>
                <a:path w="5943600" h="86359">
                  <a:moveTo>
                    <a:pt x="2095564" y="58547"/>
                  </a:moveTo>
                  <a:lnTo>
                    <a:pt x="1909078" y="58547"/>
                  </a:lnTo>
                  <a:lnTo>
                    <a:pt x="1919034" y="66167"/>
                  </a:lnTo>
                  <a:lnTo>
                    <a:pt x="1925430" y="75565"/>
                  </a:lnTo>
                  <a:lnTo>
                    <a:pt x="1930279" y="69469"/>
                  </a:lnTo>
                  <a:lnTo>
                    <a:pt x="1930403" y="68961"/>
                  </a:lnTo>
                  <a:lnTo>
                    <a:pt x="1930895" y="60579"/>
                  </a:lnTo>
                  <a:lnTo>
                    <a:pt x="1939143" y="59309"/>
                  </a:lnTo>
                  <a:lnTo>
                    <a:pt x="1994368" y="59309"/>
                  </a:lnTo>
                  <a:lnTo>
                    <a:pt x="1997809" y="59182"/>
                  </a:lnTo>
                  <a:lnTo>
                    <a:pt x="2095373" y="59182"/>
                  </a:lnTo>
                  <a:lnTo>
                    <a:pt x="2095564" y="58547"/>
                  </a:lnTo>
                  <a:close/>
                </a:path>
                <a:path w="5943600" h="86359">
                  <a:moveTo>
                    <a:pt x="3229358" y="58547"/>
                  </a:moveTo>
                  <a:lnTo>
                    <a:pt x="3042870" y="58547"/>
                  </a:lnTo>
                  <a:lnTo>
                    <a:pt x="3052825" y="66167"/>
                  </a:lnTo>
                  <a:lnTo>
                    <a:pt x="3059219" y="75565"/>
                  </a:lnTo>
                  <a:lnTo>
                    <a:pt x="3064067" y="69469"/>
                  </a:lnTo>
                  <a:lnTo>
                    <a:pt x="3064190" y="68961"/>
                  </a:lnTo>
                  <a:lnTo>
                    <a:pt x="3064684" y="60579"/>
                  </a:lnTo>
                  <a:lnTo>
                    <a:pt x="3072935" y="59309"/>
                  </a:lnTo>
                  <a:lnTo>
                    <a:pt x="3128157" y="59309"/>
                  </a:lnTo>
                  <a:lnTo>
                    <a:pt x="3131598" y="59182"/>
                  </a:lnTo>
                  <a:lnTo>
                    <a:pt x="3229167" y="59182"/>
                  </a:lnTo>
                  <a:lnTo>
                    <a:pt x="3229358" y="58547"/>
                  </a:lnTo>
                  <a:close/>
                </a:path>
                <a:path w="5943600" h="86359">
                  <a:moveTo>
                    <a:pt x="4930050" y="58547"/>
                  </a:moveTo>
                  <a:lnTo>
                    <a:pt x="4743562" y="58547"/>
                  </a:lnTo>
                  <a:lnTo>
                    <a:pt x="4753517" y="66167"/>
                  </a:lnTo>
                  <a:lnTo>
                    <a:pt x="4759911" y="75565"/>
                  </a:lnTo>
                  <a:lnTo>
                    <a:pt x="4764759" y="69469"/>
                  </a:lnTo>
                  <a:lnTo>
                    <a:pt x="4764882" y="68961"/>
                  </a:lnTo>
                  <a:lnTo>
                    <a:pt x="4765375" y="60579"/>
                  </a:lnTo>
                  <a:lnTo>
                    <a:pt x="4773626" y="59309"/>
                  </a:lnTo>
                  <a:lnTo>
                    <a:pt x="4828849" y="59309"/>
                  </a:lnTo>
                  <a:lnTo>
                    <a:pt x="4832290" y="59182"/>
                  </a:lnTo>
                  <a:lnTo>
                    <a:pt x="4929859" y="59182"/>
                  </a:lnTo>
                  <a:lnTo>
                    <a:pt x="4930050" y="58547"/>
                  </a:lnTo>
                  <a:close/>
                </a:path>
                <a:path w="5943600" h="86359">
                  <a:moveTo>
                    <a:pt x="158326" y="73406"/>
                  </a:moveTo>
                  <a:lnTo>
                    <a:pt x="160927" y="75311"/>
                  </a:lnTo>
                  <a:lnTo>
                    <a:pt x="167438" y="74422"/>
                  </a:lnTo>
                  <a:lnTo>
                    <a:pt x="163534" y="73533"/>
                  </a:lnTo>
                  <a:lnTo>
                    <a:pt x="158326" y="73406"/>
                  </a:lnTo>
                  <a:close/>
                </a:path>
                <a:path w="5943600" h="86359">
                  <a:moveTo>
                    <a:pt x="3559704" y="73406"/>
                  </a:moveTo>
                  <a:lnTo>
                    <a:pt x="3562310" y="75311"/>
                  </a:lnTo>
                  <a:lnTo>
                    <a:pt x="3568815" y="74422"/>
                  </a:lnTo>
                  <a:lnTo>
                    <a:pt x="3564909" y="73533"/>
                  </a:lnTo>
                  <a:lnTo>
                    <a:pt x="3559704" y="73406"/>
                  </a:lnTo>
                  <a:close/>
                </a:path>
                <a:path w="5943600" h="86359">
                  <a:moveTo>
                    <a:pt x="196439" y="66485"/>
                  </a:moveTo>
                  <a:lnTo>
                    <a:pt x="191356" y="68961"/>
                  </a:lnTo>
                  <a:lnTo>
                    <a:pt x="194642" y="75304"/>
                  </a:lnTo>
                  <a:lnTo>
                    <a:pt x="196439" y="66485"/>
                  </a:lnTo>
                  <a:close/>
                </a:path>
                <a:path w="5943600" h="86359">
                  <a:moveTo>
                    <a:pt x="3597814" y="66489"/>
                  </a:moveTo>
                  <a:lnTo>
                    <a:pt x="3592739" y="68961"/>
                  </a:lnTo>
                  <a:lnTo>
                    <a:pt x="3596025" y="75303"/>
                  </a:lnTo>
                  <a:lnTo>
                    <a:pt x="3597814" y="66489"/>
                  </a:lnTo>
                  <a:close/>
                </a:path>
                <a:path w="5943600" h="86359">
                  <a:moveTo>
                    <a:pt x="748215" y="69977"/>
                  </a:moveTo>
                  <a:lnTo>
                    <a:pt x="724317" y="69977"/>
                  </a:lnTo>
                  <a:lnTo>
                    <a:pt x="735361" y="72390"/>
                  </a:lnTo>
                  <a:lnTo>
                    <a:pt x="750513" y="75184"/>
                  </a:lnTo>
                  <a:lnTo>
                    <a:pt x="759183" y="70485"/>
                  </a:lnTo>
                  <a:lnTo>
                    <a:pt x="748750" y="70485"/>
                  </a:lnTo>
                  <a:lnTo>
                    <a:pt x="748215" y="69977"/>
                  </a:lnTo>
                  <a:close/>
                </a:path>
                <a:path w="5943600" h="86359">
                  <a:moveTo>
                    <a:pt x="1882002" y="69977"/>
                  </a:moveTo>
                  <a:lnTo>
                    <a:pt x="1858109" y="69977"/>
                  </a:lnTo>
                  <a:lnTo>
                    <a:pt x="1869153" y="72390"/>
                  </a:lnTo>
                  <a:lnTo>
                    <a:pt x="1884307" y="75184"/>
                  </a:lnTo>
                  <a:lnTo>
                    <a:pt x="1892981" y="70485"/>
                  </a:lnTo>
                  <a:lnTo>
                    <a:pt x="1882537" y="70485"/>
                  </a:lnTo>
                  <a:lnTo>
                    <a:pt x="1882002" y="69977"/>
                  </a:lnTo>
                  <a:close/>
                </a:path>
                <a:path w="5943600" h="86359">
                  <a:moveTo>
                    <a:pt x="3015800" y="69977"/>
                  </a:moveTo>
                  <a:lnTo>
                    <a:pt x="2991902" y="69977"/>
                  </a:lnTo>
                  <a:lnTo>
                    <a:pt x="3002946" y="72390"/>
                  </a:lnTo>
                  <a:lnTo>
                    <a:pt x="3018099" y="75184"/>
                  </a:lnTo>
                  <a:lnTo>
                    <a:pt x="3026769" y="70485"/>
                  </a:lnTo>
                  <a:lnTo>
                    <a:pt x="3016335" y="70485"/>
                  </a:lnTo>
                  <a:lnTo>
                    <a:pt x="3015800" y="69977"/>
                  </a:lnTo>
                  <a:close/>
                </a:path>
                <a:path w="5943600" h="86359">
                  <a:moveTo>
                    <a:pt x="4716492" y="69977"/>
                  </a:moveTo>
                  <a:lnTo>
                    <a:pt x="4692594" y="69977"/>
                  </a:lnTo>
                  <a:lnTo>
                    <a:pt x="4703638" y="72390"/>
                  </a:lnTo>
                  <a:lnTo>
                    <a:pt x="4718791" y="75184"/>
                  </a:lnTo>
                  <a:lnTo>
                    <a:pt x="4727460" y="70485"/>
                  </a:lnTo>
                  <a:lnTo>
                    <a:pt x="4717027" y="70485"/>
                  </a:lnTo>
                  <a:lnTo>
                    <a:pt x="4716492" y="69977"/>
                  </a:lnTo>
                  <a:close/>
                </a:path>
                <a:path w="5943600" h="86359">
                  <a:moveTo>
                    <a:pt x="57265" y="74549"/>
                  </a:moveTo>
                  <a:lnTo>
                    <a:pt x="56150" y="74564"/>
                  </a:lnTo>
                  <a:lnTo>
                    <a:pt x="56269" y="75148"/>
                  </a:lnTo>
                  <a:lnTo>
                    <a:pt x="57265" y="74549"/>
                  </a:lnTo>
                  <a:close/>
                </a:path>
                <a:path w="5943600" h="86359">
                  <a:moveTo>
                    <a:pt x="5884051" y="73025"/>
                  </a:moveTo>
                  <a:lnTo>
                    <a:pt x="5889087" y="74930"/>
                  </a:lnTo>
                  <a:lnTo>
                    <a:pt x="5894909" y="73152"/>
                  </a:lnTo>
                  <a:lnTo>
                    <a:pt x="5884051" y="73025"/>
                  </a:lnTo>
                  <a:close/>
                </a:path>
                <a:path w="5943600" h="86359">
                  <a:moveTo>
                    <a:pt x="412081" y="64897"/>
                  </a:moveTo>
                  <a:lnTo>
                    <a:pt x="403142" y="64897"/>
                  </a:lnTo>
                  <a:lnTo>
                    <a:pt x="401055" y="69723"/>
                  </a:lnTo>
                  <a:lnTo>
                    <a:pt x="400929" y="70273"/>
                  </a:lnTo>
                  <a:lnTo>
                    <a:pt x="410835" y="74803"/>
                  </a:lnTo>
                  <a:lnTo>
                    <a:pt x="413840" y="72644"/>
                  </a:lnTo>
                  <a:lnTo>
                    <a:pt x="416405" y="70104"/>
                  </a:lnTo>
                  <a:lnTo>
                    <a:pt x="418652" y="70104"/>
                  </a:lnTo>
                  <a:lnTo>
                    <a:pt x="411504" y="66294"/>
                  </a:lnTo>
                  <a:lnTo>
                    <a:pt x="412081" y="64897"/>
                  </a:lnTo>
                  <a:close/>
                </a:path>
                <a:path w="5943600" h="86359">
                  <a:moveTo>
                    <a:pt x="1582742" y="70485"/>
                  </a:moveTo>
                  <a:lnTo>
                    <a:pt x="1567285" y="70485"/>
                  </a:lnTo>
                  <a:lnTo>
                    <a:pt x="1567273" y="72009"/>
                  </a:lnTo>
                  <a:lnTo>
                    <a:pt x="1568618" y="74803"/>
                  </a:lnTo>
                  <a:lnTo>
                    <a:pt x="1582402" y="71120"/>
                  </a:lnTo>
                  <a:lnTo>
                    <a:pt x="1582742" y="70485"/>
                  </a:lnTo>
                  <a:close/>
                </a:path>
                <a:path w="5943600" h="86359">
                  <a:moveTo>
                    <a:pt x="2716530" y="70485"/>
                  </a:moveTo>
                  <a:lnTo>
                    <a:pt x="2701077" y="70485"/>
                  </a:lnTo>
                  <a:lnTo>
                    <a:pt x="2701062" y="72009"/>
                  </a:lnTo>
                  <a:lnTo>
                    <a:pt x="2702406" y="74803"/>
                  </a:lnTo>
                  <a:lnTo>
                    <a:pt x="2716189" y="71120"/>
                  </a:lnTo>
                  <a:lnTo>
                    <a:pt x="2716530" y="70485"/>
                  </a:lnTo>
                  <a:close/>
                </a:path>
                <a:path w="5943600" h="86359">
                  <a:moveTo>
                    <a:pt x="3813460" y="64897"/>
                  </a:moveTo>
                  <a:lnTo>
                    <a:pt x="3804525" y="64897"/>
                  </a:lnTo>
                  <a:lnTo>
                    <a:pt x="3802438" y="69723"/>
                  </a:lnTo>
                  <a:lnTo>
                    <a:pt x="3802312" y="70273"/>
                  </a:lnTo>
                  <a:lnTo>
                    <a:pt x="3812217" y="74803"/>
                  </a:lnTo>
                  <a:lnTo>
                    <a:pt x="3815220" y="72644"/>
                  </a:lnTo>
                  <a:lnTo>
                    <a:pt x="3817784" y="70104"/>
                  </a:lnTo>
                  <a:lnTo>
                    <a:pt x="3820034" y="70104"/>
                  </a:lnTo>
                  <a:lnTo>
                    <a:pt x="3812883" y="66294"/>
                  </a:lnTo>
                  <a:lnTo>
                    <a:pt x="3813460" y="64897"/>
                  </a:lnTo>
                  <a:close/>
                </a:path>
                <a:path w="5943600" h="86359">
                  <a:moveTo>
                    <a:pt x="4417221" y="70485"/>
                  </a:moveTo>
                  <a:lnTo>
                    <a:pt x="4401764" y="70485"/>
                  </a:lnTo>
                  <a:lnTo>
                    <a:pt x="4401752" y="72009"/>
                  </a:lnTo>
                  <a:lnTo>
                    <a:pt x="4403097" y="74803"/>
                  </a:lnTo>
                  <a:lnTo>
                    <a:pt x="4416881" y="71120"/>
                  </a:lnTo>
                  <a:lnTo>
                    <a:pt x="4417221" y="70485"/>
                  </a:lnTo>
                  <a:close/>
                </a:path>
                <a:path w="5943600" h="86359">
                  <a:moveTo>
                    <a:pt x="5551019" y="70485"/>
                  </a:moveTo>
                  <a:lnTo>
                    <a:pt x="5535562" y="70485"/>
                  </a:lnTo>
                  <a:lnTo>
                    <a:pt x="5535550" y="72009"/>
                  </a:lnTo>
                  <a:lnTo>
                    <a:pt x="5536895" y="74803"/>
                  </a:lnTo>
                  <a:lnTo>
                    <a:pt x="5550679" y="71120"/>
                  </a:lnTo>
                  <a:lnTo>
                    <a:pt x="5551019" y="70485"/>
                  </a:lnTo>
                  <a:close/>
                </a:path>
                <a:path w="5943600" h="86359">
                  <a:moveTo>
                    <a:pt x="5809221" y="73137"/>
                  </a:moveTo>
                  <a:lnTo>
                    <a:pt x="5808552" y="73279"/>
                  </a:lnTo>
                  <a:lnTo>
                    <a:pt x="5808514" y="74490"/>
                  </a:lnTo>
                  <a:lnTo>
                    <a:pt x="5809477" y="74295"/>
                  </a:lnTo>
                  <a:lnTo>
                    <a:pt x="5809221" y="73137"/>
                  </a:lnTo>
                  <a:close/>
                </a:path>
                <a:path w="5943600" h="86359">
                  <a:moveTo>
                    <a:pt x="1668379" y="59690"/>
                  </a:moveTo>
                  <a:lnTo>
                    <a:pt x="1611878" y="59690"/>
                  </a:lnTo>
                  <a:lnTo>
                    <a:pt x="1637217" y="60960"/>
                  </a:lnTo>
                  <a:lnTo>
                    <a:pt x="1624263" y="69723"/>
                  </a:lnTo>
                  <a:lnTo>
                    <a:pt x="1631185" y="74295"/>
                  </a:lnTo>
                  <a:lnTo>
                    <a:pt x="1645427" y="74422"/>
                  </a:lnTo>
                  <a:lnTo>
                    <a:pt x="1654431" y="69723"/>
                  </a:lnTo>
                  <a:lnTo>
                    <a:pt x="1664116" y="69723"/>
                  </a:lnTo>
                  <a:lnTo>
                    <a:pt x="1666781" y="65024"/>
                  </a:lnTo>
                  <a:lnTo>
                    <a:pt x="1666890" y="64770"/>
                  </a:lnTo>
                  <a:lnTo>
                    <a:pt x="1668379" y="59690"/>
                  </a:lnTo>
                  <a:close/>
                </a:path>
                <a:path w="5943600" h="86359">
                  <a:moveTo>
                    <a:pt x="2802174" y="59690"/>
                  </a:moveTo>
                  <a:lnTo>
                    <a:pt x="2745676" y="59690"/>
                  </a:lnTo>
                  <a:lnTo>
                    <a:pt x="2771015" y="60960"/>
                  </a:lnTo>
                  <a:lnTo>
                    <a:pt x="2758055" y="69723"/>
                  </a:lnTo>
                  <a:lnTo>
                    <a:pt x="2764974" y="74295"/>
                  </a:lnTo>
                  <a:lnTo>
                    <a:pt x="2779215" y="74422"/>
                  </a:lnTo>
                  <a:lnTo>
                    <a:pt x="2788218" y="69723"/>
                  </a:lnTo>
                  <a:lnTo>
                    <a:pt x="2797906" y="69723"/>
                  </a:lnTo>
                  <a:lnTo>
                    <a:pt x="2800574" y="65024"/>
                  </a:lnTo>
                  <a:lnTo>
                    <a:pt x="2800683" y="64770"/>
                  </a:lnTo>
                  <a:lnTo>
                    <a:pt x="2802174" y="59690"/>
                  </a:lnTo>
                  <a:close/>
                </a:path>
                <a:path w="5943600" h="86359">
                  <a:moveTo>
                    <a:pt x="4502862" y="59690"/>
                  </a:moveTo>
                  <a:lnTo>
                    <a:pt x="4446363" y="59690"/>
                  </a:lnTo>
                  <a:lnTo>
                    <a:pt x="4471706" y="60960"/>
                  </a:lnTo>
                  <a:lnTo>
                    <a:pt x="4458746" y="69723"/>
                  </a:lnTo>
                  <a:lnTo>
                    <a:pt x="4465666" y="74295"/>
                  </a:lnTo>
                  <a:lnTo>
                    <a:pt x="4479906" y="74422"/>
                  </a:lnTo>
                  <a:lnTo>
                    <a:pt x="4488910" y="69723"/>
                  </a:lnTo>
                  <a:lnTo>
                    <a:pt x="4498596" y="69723"/>
                  </a:lnTo>
                  <a:lnTo>
                    <a:pt x="4501262" y="65024"/>
                  </a:lnTo>
                  <a:lnTo>
                    <a:pt x="4501371" y="64770"/>
                  </a:lnTo>
                  <a:lnTo>
                    <a:pt x="4502862" y="59690"/>
                  </a:lnTo>
                  <a:close/>
                </a:path>
                <a:path w="5943600" h="86359">
                  <a:moveTo>
                    <a:pt x="5636656" y="59690"/>
                  </a:moveTo>
                  <a:lnTo>
                    <a:pt x="5580155" y="59690"/>
                  </a:lnTo>
                  <a:lnTo>
                    <a:pt x="5605494" y="60960"/>
                  </a:lnTo>
                  <a:lnTo>
                    <a:pt x="5592540" y="69723"/>
                  </a:lnTo>
                  <a:lnTo>
                    <a:pt x="5599463" y="74295"/>
                  </a:lnTo>
                  <a:lnTo>
                    <a:pt x="5613704" y="74422"/>
                  </a:lnTo>
                  <a:lnTo>
                    <a:pt x="5622708" y="69723"/>
                  </a:lnTo>
                  <a:lnTo>
                    <a:pt x="5632393" y="69723"/>
                  </a:lnTo>
                  <a:lnTo>
                    <a:pt x="5635058" y="65024"/>
                  </a:lnTo>
                  <a:lnTo>
                    <a:pt x="5635167" y="64770"/>
                  </a:lnTo>
                  <a:lnTo>
                    <a:pt x="5636656" y="59690"/>
                  </a:lnTo>
                  <a:close/>
                </a:path>
                <a:path w="5943600" h="86359">
                  <a:moveTo>
                    <a:pt x="182968" y="70993"/>
                  </a:moveTo>
                  <a:lnTo>
                    <a:pt x="178762" y="72771"/>
                  </a:lnTo>
                  <a:lnTo>
                    <a:pt x="185206" y="74295"/>
                  </a:lnTo>
                  <a:lnTo>
                    <a:pt x="190530" y="74295"/>
                  </a:lnTo>
                  <a:lnTo>
                    <a:pt x="182968" y="70993"/>
                  </a:lnTo>
                  <a:close/>
                </a:path>
                <a:path w="5943600" h="86359">
                  <a:moveTo>
                    <a:pt x="3584351" y="70993"/>
                  </a:moveTo>
                  <a:lnTo>
                    <a:pt x="3580146" y="72771"/>
                  </a:lnTo>
                  <a:lnTo>
                    <a:pt x="3586589" y="74295"/>
                  </a:lnTo>
                  <a:lnTo>
                    <a:pt x="3591914" y="74295"/>
                  </a:lnTo>
                  <a:lnTo>
                    <a:pt x="3584351" y="70993"/>
                  </a:lnTo>
                  <a:close/>
                </a:path>
                <a:path w="5943600" h="86359">
                  <a:moveTo>
                    <a:pt x="323658" y="70938"/>
                  </a:moveTo>
                  <a:lnTo>
                    <a:pt x="316178" y="74168"/>
                  </a:lnTo>
                  <a:lnTo>
                    <a:pt x="320541" y="73914"/>
                  </a:lnTo>
                  <a:lnTo>
                    <a:pt x="323658" y="70938"/>
                  </a:lnTo>
                  <a:close/>
                </a:path>
                <a:path w="5943600" h="86359">
                  <a:moveTo>
                    <a:pt x="3725044" y="70935"/>
                  </a:moveTo>
                  <a:lnTo>
                    <a:pt x="3717562" y="74168"/>
                  </a:lnTo>
                  <a:lnTo>
                    <a:pt x="3721925" y="73914"/>
                  </a:lnTo>
                  <a:lnTo>
                    <a:pt x="3725044" y="70935"/>
                  </a:lnTo>
                  <a:close/>
                </a:path>
                <a:path w="5943600" h="86359">
                  <a:moveTo>
                    <a:pt x="1839992" y="68834"/>
                  </a:moveTo>
                  <a:lnTo>
                    <a:pt x="1815440" y="68834"/>
                  </a:lnTo>
                  <a:lnTo>
                    <a:pt x="1820342" y="74041"/>
                  </a:lnTo>
                  <a:lnTo>
                    <a:pt x="1826306" y="68961"/>
                  </a:lnTo>
                  <a:lnTo>
                    <a:pt x="1840020" y="68961"/>
                  </a:lnTo>
                  <a:lnTo>
                    <a:pt x="1839992" y="68834"/>
                  </a:lnTo>
                  <a:close/>
                </a:path>
                <a:path w="5943600" h="86359">
                  <a:moveTo>
                    <a:pt x="2973781" y="68834"/>
                  </a:moveTo>
                  <a:lnTo>
                    <a:pt x="2949234" y="68834"/>
                  </a:lnTo>
                  <a:lnTo>
                    <a:pt x="2954140" y="74041"/>
                  </a:lnTo>
                  <a:lnTo>
                    <a:pt x="2960104" y="68961"/>
                  </a:lnTo>
                  <a:lnTo>
                    <a:pt x="2973809" y="68961"/>
                  </a:lnTo>
                  <a:lnTo>
                    <a:pt x="2973781" y="68834"/>
                  </a:lnTo>
                  <a:close/>
                </a:path>
                <a:path w="5943600" h="86359">
                  <a:moveTo>
                    <a:pt x="4674473" y="68834"/>
                  </a:moveTo>
                  <a:lnTo>
                    <a:pt x="4649925" y="68834"/>
                  </a:lnTo>
                  <a:lnTo>
                    <a:pt x="4654832" y="74041"/>
                  </a:lnTo>
                  <a:lnTo>
                    <a:pt x="4660795" y="68961"/>
                  </a:lnTo>
                  <a:lnTo>
                    <a:pt x="4674501" y="68961"/>
                  </a:lnTo>
                  <a:lnTo>
                    <a:pt x="4674473" y="68834"/>
                  </a:lnTo>
                  <a:close/>
                </a:path>
                <a:path w="5943600" h="86359">
                  <a:moveTo>
                    <a:pt x="5808269" y="68834"/>
                  </a:moveTo>
                  <a:lnTo>
                    <a:pt x="5783717" y="68834"/>
                  </a:lnTo>
                  <a:lnTo>
                    <a:pt x="5788619" y="74041"/>
                  </a:lnTo>
                  <a:lnTo>
                    <a:pt x="5794583" y="68961"/>
                  </a:lnTo>
                  <a:lnTo>
                    <a:pt x="5808298" y="68961"/>
                  </a:lnTo>
                  <a:lnTo>
                    <a:pt x="5808269" y="68834"/>
                  </a:lnTo>
                  <a:close/>
                </a:path>
                <a:path w="5943600" h="86359">
                  <a:moveTo>
                    <a:pt x="5934254" y="58293"/>
                  </a:moveTo>
                  <a:lnTo>
                    <a:pt x="5839748" y="58293"/>
                  </a:lnTo>
                  <a:lnTo>
                    <a:pt x="5842964" y="60325"/>
                  </a:lnTo>
                  <a:lnTo>
                    <a:pt x="5843039" y="60833"/>
                  </a:lnTo>
                  <a:lnTo>
                    <a:pt x="5841278" y="66167"/>
                  </a:lnTo>
                  <a:lnTo>
                    <a:pt x="5840125" y="72390"/>
                  </a:lnTo>
                  <a:lnTo>
                    <a:pt x="5833683" y="74041"/>
                  </a:lnTo>
                  <a:lnTo>
                    <a:pt x="5845424" y="74041"/>
                  </a:lnTo>
                  <a:lnTo>
                    <a:pt x="5851528" y="65913"/>
                  </a:lnTo>
                  <a:lnTo>
                    <a:pt x="5871900" y="65913"/>
                  </a:lnTo>
                  <a:lnTo>
                    <a:pt x="5871988" y="61849"/>
                  </a:lnTo>
                  <a:lnTo>
                    <a:pt x="5882861" y="58420"/>
                  </a:lnTo>
                  <a:lnTo>
                    <a:pt x="5935040" y="58420"/>
                  </a:lnTo>
                  <a:lnTo>
                    <a:pt x="5934254" y="58293"/>
                  </a:lnTo>
                  <a:close/>
                </a:path>
                <a:path w="5943600" h="86359">
                  <a:moveTo>
                    <a:pt x="1103339" y="71755"/>
                  </a:moveTo>
                  <a:lnTo>
                    <a:pt x="1088890" y="71755"/>
                  </a:lnTo>
                  <a:lnTo>
                    <a:pt x="1095330" y="73533"/>
                  </a:lnTo>
                  <a:lnTo>
                    <a:pt x="1103526" y="73914"/>
                  </a:lnTo>
                  <a:lnTo>
                    <a:pt x="1103339" y="71755"/>
                  </a:lnTo>
                  <a:close/>
                </a:path>
                <a:path w="5943600" h="86359">
                  <a:moveTo>
                    <a:pt x="2237127" y="71755"/>
                  </a:moveTo>
                  <a:lnTo>
                    <a:pt x="2222686" y="71755"/>
                  </a:lnTo>
                  <a:lnTo>
                    <a:pt x="2229123" y="73533"/>
                  </a:lnTo>
                  <a:lnTo>
                    <a:pt x="2237314" y="73914"/>
                  </a:lnTo>
                  <a:lnTo>
                    <a:pt x="2237127" y="71755"/>
                  </a:lnTo>
                  <a:close/>
                </a:path>
                <a:path w="5943600" h="86359">
                  <a:moveTo>
                    <a:pt x="3370924" y="71755"/>
                  </a:moveTo>
                  <a:lnTo>
                    <a:pt x="3356476" y="71755"/>
                  </a:lnTo>
                  <a:lnTo>
                    <a:pt x="3362915" y="73533"/>
                  </a:lnTo>
                  <a:lnTo>
                    <a:pt x="3371112" y="73914"/>
                  </a:lnTo>
                  <a:lnTo>
                    <a:pt x="3370924" y="71755"/>
                  </a:lnTo>
                  <a:close/>
                </a:path>
                <a:path w="5943600" h="86359">
                  <a:moveTo>
                    <a:pt x="5071616" y="71755"/>
                  </a:moveTo>
                  <a:lnTo>
                    <a:pt x="5057168" y="71755"/>
                  </a:lnTo>
                  <a:lnTo>
                    <a:pt x="5063607" y="73533"/>
                  </a:lnTo>
                  <a:lnTo>
                    <a:pt x="5071803" y="73914"/>
                  </a:lnTo>
                  <a:lnTo>
                    <a:pt x="5071616" y="71755"/>
                  </a:lnTo>
                  <a:close/>
                </a:path>
                <a:path w="5943600" h="86359">
                  <a:moveTo>
                    <a:pt x="5865065" y="65913"/>
                  </a:moveTo>
                  <a:lnTo>
                    <a:pt x="5851528" y="65913"/>
                  </a:lnTo>
                  <a:lnTo>
                    <a:pt x="5858659" y="73914"/>
                  </a:lnTo>
                  <a:lnTo>
                    <a:pt x="5858753" y="72898"/>
                  </a:lnTo>
                  <a:lnTo>
                    <a:pt x="5871789" y="70993"/>
                  </a:lnTo>
                  <a:lnTo>
                    <a:pt x="5871828" y="69215"/>
                  </a:lnTo>
                  <a:lnTo>
                    <a:pt x="5865309" y="69215"/>
                  </a:lnTo>
                  <a:lnTo>
                    <a:pt x="5858711" y="66548"/>
                  </a:lnTo>
                  <a:lnTo>
                    <a:pt x="5865065" y="65913"/>
                  </a:lnTo>
                  <a:close/>
                </a:path>
                <a:path w="5943600" h="86359">
                  <a:moveTo>
                    <a:pt x="418652" y="70104"/>
                  </a:moveTo>
                  <a:lnTo>
                    <a:pt x="416405" y="70104"/>
                  </a:lnTo>
                  <a:lnTo>
                    <a:pt x="425086" y="73533"/>
                  </a:lnTo>
                  <a:lnTo>
                    <a:pt x="418652" y="70104"/>
                  </a:lnTo>
                  <a:close/>
                </a:path>
                <a:path w="5943600" h="86359">
                  <a:moveTo>
                    <a:pt x="1039826" y="68707"/>
                  </a:moveTo>
                  <a:lnTo>
                    <a:pt x="1027678" y="68707"/>
                  </a:lnTo>
                  <a:lnTo>
                    <a:pt x="1028542" y="70485"/>
                  </a:lnTo>
                  <a:lnTo>
                    <a:pt x="1028643" y="70935"/>
                  </a:lnTo>
                  <a:lnTo>
                    <a:pt x="1025481" y="73533"/>
                  </a:lnTo>
                  <a:lnTo>
                    <a:pt x="1054876" y="73533"/>
                  </a:lnTo>
                  <a:lnTo>
                    <a:pt x="1055824" y="72517"/>
                  </a:lnTo>
                  <a:lnTo>
                    <a:pt x="1043182" y="72517"/>
                  </a:lnTo>
                  <a:lnTo>
                    <a:pt x="1039826" y="68707"/>
                  </a:lnTo>
                  <a:close/>
                </a:path>
                <a:path w="5943600" h="86359">
                  <a:moveTo>
                    <a:pt x="2173616" y="68707"/>
                  </a:moveTo>
                  <a:lnTo>
                    <a:pt x="2161467" y="68707"/>
                  </a:lnTo>
                  <a:lnTo>
                    <a:pt x="2162333" y="70485"/>
                  </a:lnTo>
                  <a:lnTo>
                    <a:pt x="2162434" y="70935"/>
                  </a:lnTo>
                  <a:lnTo>
                    <a:pt x="2159273" y="73533"/>
                  </a:lnTo>
                  <a:lnTo>
                    <a:pt x="2188674" y="73533"/>
                  </a:lnTo>
                  <a:lnTo>
                    <a:pt x="2189622" y="72517"/>
                  </a:lnTo>
                  <a:lnTo>
                    <a:pt x="2176970" y="72517"/>
                  </a:lnTo>
                  <a:lnTo>
                    <a:pt x="2173616" y="68707"/>
                  </a:lnTo>
                  <a:close/>
                </a:path>
                <a:path w="5943600" h="86359">
                  <a:moveTo>
                    <a:pt x="3307413" y="68707"/>
                  </a:moveTo>
                  <a:lnTo>
                    <a:pt x="3295263" y="68707"/>
                  </a:lnTo>
                  <a:lnTo>
                    <a:pt x="3296128" y="70485"/>
                  </a:lnTo>
                  <a:lnTo>
                    <a:pt x="3296228" y="70935"/>
                  </a:lnTo>
                  <a:lnTo>
                    <a:pt x="3293066" y="73533"/>
                  </a:lnTo>
                  <a:lnTo>
                    <a:pt x="3322471" y="73533"/>
                  </a:lnTo>
                  <a:lnTo>
                    <a:pt x="3323419" y="72517"/>
                  </a:lnTo>
                  <a:lnTo>
                    <a:pt x="3310768" y="72517"/>
                  </a:lnTo>
                  <a:lnTo>
                    <a:pt x="3307413" y="68707"/>
                  </a:lnTo>
                  <a:close/>
                </a:path>
                <a:path w="5943600" h="86359">
                  <a:moveTo>
                    <a:pt x="3820034" y="70104"/>
                  </a:moveTo>
                  <a:lnTo>
                    <a:pt x="3817784" y="70104"/>
                  </a:lnTo>
                  <a:lnTo>
                    <a:pt x="3826469" y="73533"/>
                  </a:lnTo>
                  <a:lnTo>
                    <a:pt x="3820034" y="70104"/>
                  </a:lnTo>
                  <a:close/>
                </a:path>
                <a:path w="5943600" h="86359">
                  <a:moveTo>
                    <a:pt x="5008103" y="68707"/>
                  </a:moveTo>
                  <a:lnTo>
                    <a:pt x="4995955" y="68707"/>
                  </a:lnTo>
                  <a:lnTo>
                    <a:pt x="4996819" y="70485"/>
                  </a:lnTo>
                  <a:lnTo>
                    <a:pt x="4996920" y="70935"/>
                  </a:lnTo>
                  <a:lnTo>
                    <a:pt x="4993758" y="73533"/>
                  </a:lnTo>
                  <a:lnTo>
                    <a:pt x="5023153" y="73533"/>
                  </a:lnTo>
                  <a:lnTo>
                    <a:pt x="5024101" y="72517"/>
                  </a:lnTo>
                  <a:lnTo>
                    <a:pt x="5011459" y="72517"/>
                  </a:lnTo>
                  <a:lnTo>
                    <a:pt x="5008103" y="68707"/>
                  </a:lnTo>
                  <a:close/>
                </a:path>
                <a:path w="5943600" h="86359">
                  <a:moveTo>
                    <a:pt x="1664116" y="69723"/>
                  </a:moveTo>
                  <a:lnTo>
                    <a:pt x="1654431" y="69723"/>
                  </a:lnTo>
                  <a:lnTo>
                    <a:pt x="1662027" y="73406"/>
                  </a:lnTo>
                  <a:lnTo>
                    <a:pt x="1664116" y="69723"/>
                  </a:lnTo>
                  <a:close/>
                </a:path>
                <a:path w="5943600" h="86359">
                  <a:moveTo>
                    <a:pt x="2797906" y="69723"/>
                  </a:moveTo>
                  <a:lnTo>
                    <a:pt x="2788218" y="69723"/>
                  </a:lnTo>
                  <a:lnTo>
                    <a:pt x="2795816" y="73406"/>
                  </a:lnTo>
                  <a:lnTo>
                    <a:pt x="2797906" y="69723"/>
                  </a:lnTo>
                  <a:close/>
                </a:path>
                <a:path w="5943600" h="86359">
                  <a:moveTo>
                    <a:pt x="4498596" y="69723"/>
                  </a:moveTo>
                  <a:lnTo>
                    <a:pt x="4488910" y="69723"/>
                  </a:lnTo>
                  <a:lnTo>
                    <a:pt x="4496506" y="73406"/>
                  </a:lnTo>
                  <a:lnTo>
                    <a:pt x="4498596" y="69723"/>
                  </a:lnTo>
                  <a:close/>
                </a:path>
                <a:path w="5943600" h="86359">
                  <a:moveTo>
                    <a:pt x="5632393" y="69723"/>
                  </a:moveTo>
                  <a:lnTo>
                    <a:pt x="5622708" y="69723"/>
                  </a:lnTo>
                  <a:lnTo>
                    <a:pt x="5630304" y="73406"/>
                  </a:lnTo>
                  <a:lnTo>
                    <a:pt x="5632393" y="69723"/>
                  </a:lnTo>
                  <a:close/>
                </a:path>
                <a:path w="5943600" h="86359">
                  <a:moveTo>
                    <a:pt x="4959347" y="63119"/>
                  </a:moveTo>
                  <a:lnTo>
                    <a:pt x="4895392" y="63119"/>
                  </a:lnTo>
                  <a:lnTo>
                    <a:pt x="4895524" y="63229"/>
                  </a:lnTo>
                  <a:lnTo>
                    <a:pt x="4898267" y="63881"/>
                  </a:lnTo>
                  <a:lnTo>
                    <a:pt x="4908538" y="72911"/>
                  </a:lnTo>
                  <a:lnTo>
                    <a:pt x="4921412" y="71120"/>
                  </a:lnTo>
                  <a:lnTo>
                    <a:pt x="4932069" y="68707"/>
                  </a:lnTo>
                  <a:lnTo>
                    <a:pt x="4938518" y="68707"/>
                  </a:lnTo>
                  <a:lnTo>
                    <a:pt x="4938384" y="67310"/>
                  </a:lnTo>
                  <a:lnTo>
                    <a:pt x="4924174" y="67310"/>
                  </a:lnTo>
                  <a:lnTo>
                    <a:pt x="4923839" y="66802"/>
                  </a:lnTo>
                  <a:lnTo>
                    <a:pt x="4938336" y="66802"/>
                  </a:lnTo>
                  <a:lnTo>
                    <a:pt x="4938239" y="65786"/>
                  </a:lnTo>
                  <a:lnTo>
                    <a:pt x="4952215" y="64770"/>
                  </a:lnTo>
                  <a:lnTo>
                    <a:pt x="4968057" y="64770"/>
                  </a:lnTo>
                  <a:lnTo>
                    <a:pt x="4968925" y="64389"/>
                  </a:lnTo>
                  <a:lnTo>
                    <a:pt x="4960058" y="64389"/>
                  </a:lnTo>
                  <a:lnTo>
                    <a:pt x="4959347" y="63119"/>
                  </a:lnTo>
                  <a:close/>
                </a:path>
                <a:path w="5943600" h="86359">
                  <a:moveTo>
                    <a:pt x="991070" y="63119"/>
                  </a:moveTo>
                  <a:lnTo>
                    <a:pt x="927115" y="63119"/>
                  </a:lnTo>
                  <a:lnTo>
                    <a:pt x="927247" y="63229"/>
                  </a:lnTo>
                  <a:lnTo>
                    <a:pt x="929990" y="63881"/>
                  </a:lnTo>
                  <a:lnTo>
                    <a:pt x="940261" y="72910"/>
                  </a:lnTo>
                  <a:lnTo>
                    <a:pt x="953131" y="71120"/>
                  </a:lnTo>
                  <a:lnTo>
                    <a:pt x="963782" y="68707"/>
                  </a:lnTo>
                  <a:lnTo>
                    <a:pt x="970240" y="68707"/>
                  </a:lnTo>
                  <a:lnTo>
                    <a:pt x="970107" y="67310"/>
                  </a:lnTo>
                  <a:lnTo>
                    <a:pt x="955897" y="67310"/>
                  </a:lnTo>
                  <a:lnTo>
                    <a:pt x="955562" y="66802"/>
                  </a:lnTo>
                  <a:lnTo>
                    <a:pt x="970059" y="66802"/>
                  </a:lnTo>
                  <a:lnTo>
                    <a:pt x="969962" y="65786"/>
                  </a:lnTo>
                  <a:lnTo>
                    <a:pt x="983938" y="64770"/>
                  </a:lnTo>
                  <a:lnTo>
                    <a:pt x="999780" y="64770"/>
                  </a:lnTo>
                  <a:lnTo>
                    <a:pt x="1000648" y="64389"/>
                  </a:lnTo>
                  <a:lnTo>
                    <a:pt x="991781" y="64389"/>
                  </a:lnTo>
                  <a:lnTo>
                    <a:pt x="991070" y="63119"/>
                  </a:lnTo>
                  <a:close/>
                </a:path>
                <a:path w="5943600" h="86359">
                  <a:moveTo>
                    <a:pt x="3258656" y="63119"/>
                  </a:moveTo>
                  <a:lnTo>
                    <a:pt x="3194704" y="63119"/>
                  </a:lnTo>
                  <a:lnTo>
                    <a:pt x="3194839" y="63229"/>
                  </a:lnTo>
                  <a:lnTo>
                    <a:pt x="3197581" y="63881"/>
                  </a:lnTo>
                  <a:lnTo>
                    <a:pt x="3207852" y="72910"/>
                  </a:lnTo>
                  <a:lnTo>
                    <a:pt x="3220721" y="71120"/>
                  </a:lnTo>
                  <a:lnTo>
                    <a:pt x="3231378" y="68707"/>
                  </a:lnTo>
                  <a:lnTo>
                    <a:pt x="3237826" y="68707"/>
                  </a:lnTo>
                  <a:lnTo>
                    <a:pt x="3237693" y="67310"/>
                  </a:lnTo>
                  <a:lnTo>
                    <a:pt x="3223483" y="67310"/>
                  </a:lnTo>
                  <a:lnTo>
                    <a:pt x="3223147" y="66802"/>
                  </a:lnTo>
                  <a:lnTo>
                    <a:pt x="3237644" y="66802"/>
                  </a:lnTo>
                  <a:lnTo>
                    <a:pt x="3237547" y="65786"/>
                  </a:lnTo>
                  <a:lnTo>
                    <a:pt x="3251524" y="64770"/>
                  </a:lnTo>
                  <a:lnTo>
                    <a:pt x="3267370" y="64770"/>
                  </a:lnTo>
                  <a:lnTo>
                    <a:pt x="3268238" y="64389"/>
                  </a:lnTo>
                  <a:lnTo>
                    <a:pt x="3259366" y="64389"/>
                  </a:lnTo>
                  <a:lnTo>
                    <a:pt x="3258656" y="63119"/>
                  </a:lnTo>
                  <a:close/>
                </a:path>
                <a:path w="5943600" h="86359">
                  <a:moveTo>
                    <a:pt x="2124859" y="63119"/>
                  </a:moveTo>
                  <a:lnTo>
                    <a:pt x="2060911" y="63119"/>
                  </a:lnTo>
                  <a:lnTo>
                    <a:pt x="2061045" y="63229"/>
                  </a:lnTo>
                  <a:lnTo>
                    <a:pt x="2063787" y="63881"/>
                  </a:lnTo>
                  <a:lnTo>
                    <a:pt x="2074057" y="72909"/>
                  </a:lnTo>
                  <a:lnTo>
                    <a:pt x="2086923" y="71120"/>
                  </a:lnTo>
                  <a:lnTo>
                    <a:pt x="2097580" y="68707"/>
                  </a:lnTo>
                  <a:lnTo>
                    <a:pt x="2104035" y="68707"/>
                  </a:lnTo>
                  <a:lnTo>
                    <a:pt x="2103901" y="67310"/>
                  </a:lnTo>
                  <a:lnTo>
                    <a:pt x="2089685" y="67310"/>
                  </a:lnTo>
                  <a:lnTo>
                    <a:pt x="2089360" y="66802"/>
                  </a:lnTo>
                  <a:lnTo>
                    <a:pt x="2103852" y="66802"/>
                  </a:lnTo>
                  <a:lnTo>
                    <a:pt x="2103755" y="65786"/>
                  </a:lnTo>
                  <a:lnTo>
                    <a:pt x="2117726" y="64770"/>
                  </a:lnTo>
                  <a:lnTo>
                    <a:pt x="2133572" y="64770"/>
                  </a:lnTo>
                  <a:lnTo>
                    <a:pt x="2134440" y="64389"/>
                  </a:lnTo>
                  <a:lnTo>
                    <a:pt x="2125568" y="64389"/>
                  </a:lnTo>
                  <a:lnTo>
                    <a:pt x="2124859" y="63119"/>
                  </a:lnTo>
                  <a:close/>
                </a:path>
                <a:path w="5943600" h="86359">
                  <a:moveTo>
                    <a:pt x="1420008" y="67310"/>
                  </a:moveTo>
                  <a:lnTo>
                    <a:pt x="1416030" y="71374"/>
                  </a:lnTo>
                  <a:lnTo>
                    <a:pt x="1422806" y="72771"/>
                  </a:lnTo>
                  <a:lnTo>
                    <a:pt x="1423167" y="69977"/>
                  </a:lnTo>
                  <a:lnTo>
                    <a:pt x="1423129" y="69669"/>
                  </a:lnTo>
                  <a:lnTo>
                    <a:pt x="1420008" y="67310"/>
                  </a:lnTo>
                  <a:close/>
                </a:path>
                <a:path w="5943600" h="86359">
                  <a:moveTo>
                    <a:pt x="2553797" y="67310"/>
                  </a:moveTo>
                  <a:lnTo>
                    <a:pt x="2549817" y="71374"/>
                  </a:lnTo>
                  <a:lnTo>
                    <a:pt x="2556598" y="72771"/>
                  </a:lnTo>
                  <a:lnTo>
                    <a:pt x="2556958" y="69977"/>
                  </a:lnTo>
                  <a:lnTo>
                    <a:pt x="2556920" y="69669"/>
                  </a:lnTo>
                  <a:lnTo>
                    <a:pt x="2553797" y="67310"/>
                  </a:lnTo>
                  <a:close/>
                </a:path>
                <a:path w="5943600" h="86359">
                  <a:moveTo>
                    <a:pt x="4254489" y="67310"/>
                  </a:moveTo>
                  <a:lnTo>
                    <a:pt x="4250509" y="71374"/>
                  </a:lnTo>
                  <a:lnTo>
                    <a:pt x="4257290" y="72771"/>
                  </a:lnTo>
                  <a:lnTo>
                    <a:pt x="4257650" y="69977"/>
                  </a:lnTo>
                  <a:lnTo>
                    <a:pt x="4257612" y="69669"/>
                  </a:lnTo>
                  <a:lnTo>
                    <a:pt x="4254489" y="67310"/>
                  </a:lnTo>
                  <a:close/>
                </a:path>
                <a:path w="5943600" h="86359">
                  <a:moveTo>
                    <a:pt x="5388285" y="67310"/>
                  </a:moveTo>
                  <a:lnTo>
                    <a:pt x="5384307" y="71374"/>
                  </a:lnTo>
                  <a:lnTo>
                    <a:pt x="5391083" y="72771"/>
                  </a:lnTo>
                  <a:lnTo>
                    <a:pt x="5391444" y="69977"/>
                  </a:lnTo>
                  <a:lnTo>
                    <a:pt x="5391406" y="69669"/>
                  </a:lnTo>
                  <a:lnTo>
                    <a:pt x="5388285" y="67310"/>
                  </a:lnTo>
                  <a:close/>
                </a:path>
                <a:path w="5943600" h="86359">
                  <a:moveTo>
                    <a:pt x="1447389" y="59944"/>
                  </a:moveTo>
                  <a:lnTo>
                    <a:pt x="1394763" y="59944"/>
                  </a:lnTo>
                  <a:lnTo>
                    <a:pt x="1404646" y="70739"/>
                  </a:lnTo>
                  <a:lnTo>
                    <a:pt x="1404720" y="70935"/>
                  </a:lnTo>
                  <a:lnTo>
                    <a:pt x="1403675" y="72644"/>
                  </a:lnTo>
                  <a:lnTo>
                    <a:pt x="1407357" y="69088"/>
                  </a:lnTo>
                  <a:lnTo>
                    <a:pt x="1431663" y="63881"/>
                  </a:lnTo>
                  <a:lnTo>
                    <a:pt x="1444450" y="63881"/>
                  </a:lnTo>
                  <a:lnTo>
                    <a:pt x="1447389" y="59944"/>
                  </a:lnTo>
                  <a:close/>
                </a:path>
                <a:path w="5943600" h="86359">
                  <a:moveTo>
                    <a:pt x="2581180" y="59944"/>
                  </a:moveTo>
                  <a:lnTo>
                    <a:pt x="2528561" y="59944"/>
                  </a:lnTo>
                  <a:lnTo>
                    <a:pt x="2538444" y="70739"/>
                  </a:lnTo>
                  <a:lnTo>
                    <a:pt x="2538518" y="70935"/>
                  </a:lnTo>
                  <a:lnTo>
                    <a:pt x="2537473" y="72644"/>
                  </a:lnTo>
                  <a:lnTo>
                    <a:pt x="2541155" y="69088"/>
                  </a:lnTo>
                  <a:lnTo>
                    <a:pt x="2565461" y="63881"/>
                  </a:lnTo>
                  <a:lnTo>
                    <a:pt x="2578241" y="63881"/>
                  </a:lnTo>
                  <a:lnTo>
                    <a:pt x="2581180" y="59944"/>
                  </a:lnTo>
                  <a:close/>
                </a:path>
                <a:path w="5943600" h="86359">
                  <a:moveTo>
                    <a:pt x="4281869" y="59944"/>
                  </a:moveTo>
                  <a:lnTo>
                    <a:pt x="4229253" y="59944"/>
                  </a:lnTo>
                  <a:lnTo>
                    <a:pt x="4239134" y="70739"/>
                  </a:lnTo>
                  <a:lnTo>
                    <a:pt x="4239208" y="70935"/>
                  </a:lnTo>
                  <a:lnTo>
                    <a:pt x="4238161" y="72644"/>
                  </a:lnTo>
                  <a:lnTo>
                    <a:pt x="4241843" y="69088"/>
                  </a:lnTo>
                  <a:lnTo>
                    <a:pt x="4266152" y="63881"/>
                  </a:lnTo>
                  <a:lnTo>
                    <a:pt x="4278931" y="63881"/>
                  </a:lnTo>
                  <a:lnTo>
                    <a:pt x="4281869" y="59944"/>
                  </a:lnTo>
                  <a:close/>
                </a:path>
                <a:path w="5943600" h="86359">
                  <a:moveTo>
                    <a:pt x="5415666" y="59944"/>
                  </a:moveTo>
                  <a:lnTo>
                    <a:pt x="5363040" y="59944"/>
                  </a:lnTo>
                  <a:lnTo>
                    <a:pt x="5372923" y="70739"/>
                  </a:lnTo>
                  <a:lnTo>
                    <a:pt x="5372997" y="70935"/>
                  </a:lnTo>
                  <a:lnTo>
                    <a:pt x="5371952" y="72644"/>
                  </a:lnTo>
                  <a:lnTo>
                    <a:pt x="5375634" y="69088"/>
                  </a:lnTo>
                  <a:lnTo>
                    <a:pt x="5399940" y="63881"/>
                  </a:lnTo>
                  <a:lnTo>
                    <a:pt x="5412727" y="63881"/>
                  </a:lnTo>
                  <a:lnTo>
                    <a:pt x="5415666" y="59944"/>
                  </a:lnTo>
                  <a:close/>
                </a:path>
                <a:path w="5943600" h="86359">
                  <a:moveTo>
                    <a:pt x="1183948" y="57531"/>
                  </a:moveTo>
                  <a:lnTo>
                    <a:pt x="1040065" y="57531"/>
                  </a:lnTo>
                  <a:lnTo>
                    <a:pt x="1048197" y="61195"/>
                  </a:lnTo>
                  <a:lnTo>
                    <a:pt x="1048182" y="61341"/>
                  </a:lnTo>
                  <a:lnTo>
                    <a:pt x="1043182" y="72517"/>
                  </a:lnTo>
                  <a:lnTo>
                    <a:pt x="1055824" y="72517"/>
                  </a:lnTo>
                  <a:lnTo>
                    <a:pt x="1059852" y="68199"/>
                  </a:lnTo>
                  <a:lnTo>
                    <a:pt x="1066734" y="63373"/>
                  </a:lnTo>
                  <a:lnTo>
                    <a:pt x="1102612" y="63373"/>
                  </a:lnTo>
                  <a:lnTo>
                    <a:pt x="1102458" y="61595"/>
                  </a:lnTo>
                  <a:lnTo>
                    <a:pt x="1118821" y="58166"/>
                  </a:lnTo>
                  <a:lnTo>
                    <a:pt x="1183233" y="58166"/>
                  </a:lnTo>
                  <a:lnTo>
                    <a:pt x="1183948" y="57531"/>
                  </a:lnTo>
                  <a:close/>
                </a:path>
                <a:path w="5943600" h="86359">
                  <a:moveTo>
                    <a:pt x="2317746" y="57531"/>
                  </a:moveTo>
                  <a:lnTo>
                    <a:pt x="2173860" y="57531"/>
                  </a:lnTo>
                  <a:lnTo>
                    <a:pt x="2181990" y="61195"/>
                  </a:lnTo>
                  <a:lnTo>
                    <a:pt x="2181975" y="61341"/>
                  </a:lnTo>
                  <a:lnTo>
                    <a:pt x="2176970" y="72517"/>
                  </a:lnTo>
                  <a:lnTo>
                    <a:pt x="2189622" y="72517"/>
                  </a:lnTo>
                  <a:lnTo>
                    <a:pt x="2193650" y="68199"/>
                  </a:lnTo>
                  <a:lnTo>
                    <a:pt x="2200531" y="63373"/>
                  </a:lnTo>
                  <a:lnTo>
                    <a:pt x="2236405" y="63373"/>
                  </a:lnTo>
                  <a:lnTo>
                    <a:pt x="2236251" y="61595"/>
                  </a:lnTo>
                  <a:lnTo>
                    <a:pt x="2252618" y="58166"/>
                  </a:lnTo>
                  <a:lnTo>
                    <a:pt x="2317031" y="58166"/>
                  </a:lnTo>
                  <a:lnTo>
                    <a:pt x="2317746" y="57531"/>
                  </a:lnTo>
                  <a:close/>
                </a:path>
                <a:path w="5943600" h="86359">
                  <a:moveTo>
                    <a:pt x="3451537" y="57531"/>
                  </a:moveTo>
                  <a:lnTo>
                    <a:pt x="3307654" y="57531"/>
                  </a:lnTo>
                  <a:lnTo>
                    <a:pt x="3315784" y="61195"/>
                  </a:lnTo>
                  <a:lnTo>
                    <a:pt x="3315769" y="61341"/>
                  </a:lnTo>
                  <a:lnTo>
                    <a:pt x="3310768" y="72517"/>
                  </a:lnTo>
                  <a:lnTo>
                    <a:pt x="3323419" y="72517"/>
                  </a:lnTo>
                  <a:lnTo>
                    <a:pt x="3327448" y="68199"/>
                  </a:lnTo>
                  <a:lnTo>
                    <a:pt x="3334329" y="63373"/>
                  </a:lnTo>
                  <a:lnTo>
                    <a:pt x="3370197" y="63373"/>
                  </a:lnTo>
                  <a:lnTo>
                    <a:pt x="3370043" y="61595"/>
                  </a:lnTo>
                  <a:lnTo>
                    <a:pt x="3386407" y="58166"/>
                  </a:lnTo>
                  <a:lnTo>
                    <a:pt x="3450822" y="58166"/>
                  </a:lnTo>
                  <a:lnTo>
                    <a:pt x="3451537" y="57531"/>
                  </a:lnTo>
                  <a:close/>
                </a:path>
                <a:path w="5943600" h="86359">
                  <a:moveTo>
                    <a:pt x="5152225" y="57531"/>
                  </a:moveTo>
                  <a:lnTo>
                    <a:pt x="5008342" y="57531"/>
                  </a:lnTo>
                  <a:lnTo>
                    <a:pt x="5016474" y="61195"/>
                  </a:lnTo>
                  <a:lnTo>
                    <a:pt x="5016459" y="61341"/>
                  </a:lnTo>
                  <a:lnTo>
                    <a:pt x="5011459" y="72517"/>
                  </a:lnTo>
                  <a:lnTo>
                    <a:pt x="5024101" y="72517"/>
                  </a:lnTo>
                  <a:lnTo>
                    <a:pt x="5028129" y="68199"/>
                  </a:lnTo>
                  <a:lnTo>
                    <a:pt x="5035011" y="63373"/>
                  </a:lnTo>
                  <a:lnTo>
                    <a:pt x="5070889" y="63373"/>
                  </a:lnTo>
                  <a:lnTo>
                    <a:pt x="5070735" y="61595"/>
                  </a:lnTo>
                  <a:lnTo>
                    <a:pt x="5087099" y="58166"/>
                  </a:lnTo>
                  <a:lnTo>
                    <a:pt x="5151510" y="58166"/>
                  </a:lnTo>
                  <a:lnTo>
                    <a:pt x="5152225" y="57531"/>
                  </a:lnTo>
                  <a:close/>
                </a:path>
                <a:path w="5943600" h="86359">
                  <a:moveTo>
                    <a:pt x="1785784" y="59055"/>
                  </a:moveTo>
                  <a:lnTo>
                    <a:pt x="1769830" y="59055"/>
                  </a:lnTo>
                  <a:lnTo>
                    <a:pt x="1774933" y="61195"/>
                  </a:lnTo>
                  <a:lnTo>
                    <a:pt x="1774882" y="61722"/>
                  </a:lnTo>
                  <a:lnTo>
                    <a:pt x="1774284" y="64897"/>
                  </a:lnTo>
                  <a:lnTo>
                    <a:pt x="1774158" y="65151"/>
                  </a:lnTo>
                  <a:lnTo>
                    <a:pt x="1768511" y="72390"/>
                  </a:lnTo>
                  <a:lnTo>
                    <a:pt x="1796554" y="72009"/>
                  </a:lnTo>
                  <a:lnTo>
                    <a:pt x="1809854" y="69469"/>
                  </a:lnTo>
                  <a:lnTo>
                    <a:pt x="1815440" y="68834"/>
                  </a:lnTo>
                  <a:lnTo>
                    <a:pt x="1839992" y="68834"/>
                  </a:lnTo>
                  <a:lnTo>
                    <a:pt x="1839908" y="68453"/>
                  </a:lnTo>
                  <a:lnTo>
                    <a:pt x="1787694" y="68453"/>
                  </a:lnTo>
                  <a:lnTo>
                    <a:pt x="1785784" y="59055"/>
                  </a:lnTo>
                  <a:close/>
                </a:path>
                <a:path w="5943600" h="86359">
                  <a:moveTo>
                    <a:pt x="2919578" y="59055"/>
                  </a:moveTo>
                  <a:lnTo>
                    <a:pt x="2903628" y="59055"/>
                  </a:lnTo>
                  <a:lnTo>
                    <a:pt x="2908726" y="61195"/>
                  </a:lnTo>
                  <a:lnTo>
                    <a:pt x="2908676" y="61722"/>
                  </a:lnTo>
                  <a:lnTo>
                    <a:pt x="2908078" y="64897"/>
                  </a:lnTo>
                  <a:lnTo>
                    <a:pt x="2907952" y="65151"/>
                  </a:lnTo>
                  <a:lnTo>
                    <a:pt x="2902309" y="72390"/>
                  </a:lnTo>
                  <a:lnTo>
                    <a:pt x="2930351" y="72009"/>
                  </a:lnTo>
                  <a:lnTo>
                    <a:pt x="2943648" y="69469"/>
                  </a:lnTo>
                  <a:lnTo>
                    <a:pt x="2949234" y="68834"/>
                  </a:lnTo>
                  <a:lnTo>
                    <a:pt x="2973781" y="68834"/>
                  </a:lnTo>
                  <a:lnTo>
                    <a:pt x="2973697" y="68453"/>
                  </a:lnTo>
                  <a:lnTo>
                    <a:pt x="2921492" y="68453"/>
                  </a:lnTo>
                  <a:lnTo>
                    <a:pt x="2919578" y="59055"/>
                  </a:lnTo>
                  <a:close/>
                </a:path>
                <a:path w="5943600" h="86359">
                  <a:moveTo>
                    <a:pt x="4620269" y="59055"/>
                  </a:moveTo>
                  <a:lnTo>
                    <a:pt x="4604310" y="59055"/>
                  </a:lnTo>
                  <a:lnTo>
                    <a:pt x="4609412" y="61195"/>
                  </a:lnTo>
                  <a:lnTo>
                    <a:pt x="4609362" y="61722"/>
                  </a:lnTo>
                  <a:lnTo>
                    <a:pt x="4608764" y="64897"/>
                  </a:lnTo>
                  <a:lnTo>
                    <a:pt x="4608638" y="65151"/>
                  </a:lnTo>
                  <a:lnTo>
                    <a:pt x="4603001" y="72390"/>
                  </a:lnTo>
                  <a:lnTo>
                    <a:pt x="4631042" y="72009"/>
                  </a:lnTo>
                  <a:lnTo>
                    <a:pt x="4644340" y="69469"/>
                  </a:lnTo>
                  <a:lnTo>
                    <a:pt x="4649925" y="68834"/>
                  </a:lnTo>
                  <a:lnTo>
                    <a:pt x="4674473" y="68834"/>
                  </a:lnTo>
                  <a:lnTo>
                    <a:pt x="4674389" y="68453"/>
                  </a:lnTo>
                  <a:lnTo>
                    <a:pt x="4622183" y="68453"/>
                  </a:lnTo>
                  <a:lnTo>
                    <a:pt x="4620269" y="59055"/>
                  </a:lnTo>
                  <a:close/>
                </a:path>
                <a:path w="5943600" h="86359">
                  <a:moveTo>
                    <a:pt x="5754061" y="59055"/>
                  </a:moveTo>
                  <a:lnTo>
                    <a:pt x="5738108" y="59055"/>
                  </a:lnTo>
                  <a:lnTo>
                    <a:pt x="5743210" y="61195"/>
                  </a:lnTo>
                  <a:lnTo>
                    <a:pt x="5743159" y="61722"/>
                  </a:lnTo>
                  <a:lnTo>
                    <a:pt x="5742561" y="64897"/>
                  </a:lnTo>
                  <a:lnTo>
                    <a:pt x="5742435" y="65151"/>
                  </a:lnTo>
                  <a:lnTo>
                    <a:pt x="5736788" y="72390"/>
                  </a:lnTo>
                  <a:lnTo>
                    <a:pt x="5764831" y="72009"/>
                  </a:lnTo>
                  <a:lnTo>
                    <a:pt x="5778131" y="69469"/>
                  </a:lnTo>
                  <a:lnTo>
                    <a:pt x="5783717" y="68834"/>
                  </a:lnTo>
                  <a:lnTo>
                    <a:pt x="5808269" y="68834"/>
                  </a:lnTo>
                  <a:lnTo>
                    <a:pt x="5808185" y="68453"/>
                  </a:lnTo>
                  <a:lnTo>
                    <a:pt x="5755971" y="68453"/>
                  </a:lnTo>
                  <a:lnTo>
                    <a:pt x="5754061" y="59055"/>
                  </a:lnTo>
                  <a:close/>
                </a:path>
                <a:path w="5943600" h="86359">
                  <a:moveTo>
                    <a:pt x="2236405" y="63373"/>
                  </a:moveTo>
                  <a:lnTo>
                    <a:pt x="2200531" y="63373"/>
                  </a:lnTo>
                  <a:lnTo>
                    <a:pt x="2215084" y="67183"/>
                  </a:lnTo>
                  <a:lnTo>
                    <a:pt x="2220187" y="71945"/>
                  </a:lnTo>
                  <a:lnTo>
                    <a:pt x="2222686" y="71755"/>
                  </a:lnTo>
                  <a:lnTo>
                    <a:pt x="2237127" y="71755"/>
                  </a:lnTo>
                  <a:lnTo>
                    <a:pt x="2236405" y="63373"/>
                  </a:lnTo>
                  <a:close/>
                </a:path>
                <a:path w="5943600" h="86359">
                  <a:moveTo>
                    <a:pt x="1102612" y="63373"/>
                  </a:moveTo>
                  <a:lnTo>
                    <a:pt x="1066734" y="63373"/>
                  </a:lnTo>
                  <a:lnTo>
                    <a:pt x="1081291" y="67183"/>
                  </a:lnTo>
                  <a:lnTo>
                    <a:pt x="1086392" y="71945"/>
                  </a:lnTo>
                  <a:lnTo>
                    <a:pt x="1088890" y="71755"/>
                  </a:lnTo>
                  <a:lnTo>
                    <a:pt x="1103339" y="71755"/>
                  </a:lnTo>
                  <a:lnTo>
                    <a:pt x="1102612" y="63373"/>
                  </a:lnTo>
                  <a:close/>
                </a:path>
                <a:path w="5943600" h="86359">
                  <a:moveTo>
                    <a:pt x="5070889" y="63373"/>
                  </a:moveTo>
                  <a:lnTo>
                    <a:pt x="5035011" y="63373"/>
                  </a:lnTo>
                  <a:lnTo>
                    <a:pt x="5049568" y="67183"/>
                  </a:lnTo>
                  <a:lnTo>
                    <a:pt x="5054669" y="71945"/>
                  </a:lnTo>
                  <a:lnTo>
                    <a:pt x="5057168" y="71755"/>
                  </a:lnTo>
                  <a:lnTo>
                    <a:pt x="5071616" y="71755"/>
                  </a:lnTo>
                  <a:lnTo>
                    <a:pt x="5070889" y="63373"/>
                  </a:lnTo>
                  <a:close/>
                </a:path>
                <a:path w="5943600" h="86359">
                  <a:moveTo>
                    <a:pt x="3370197" y="63373"/>
                  </a:moveTo>
                  <a:lnTo>
                    <a:pt x="3334329" y="63373"/>
                  </a:lnTo>
                  <a:lnTo>
                    <a:pt x="3348882" y="67183"/>
                  </a:lnTo>
                  <a:lnTo>
                    <a:pt x="3353978" y="71945"/>
                  </a:lnTo>
                  <a:lnTo>
                    <a:pt x="3356476" y="71755"/>
                  </a:lnTo>
                  <a:lnTo>
                    <a:pt x="3370924" y="71755"/>
                  </a:lnTo>
                  <a:lnTo>
                    <a:pt x="3370197" y="63373"/>
                  </a:lnTo>
                  <a:close/>
                </a:path>
                <a:path w="5943600" h="86359">
                  <a:moveTo>
                    <a:pt x="1127338" y="65659"/>
                  </a:moveTo>
                  <a:lnTo>
                    <a:pt x="1119862" y="68072"/>
                  </a:lnTo>
                  <a:lnTo>
                    <a:pt x="1116527" y="71628"/>
                  </a:lnTo>
                  <a:lnTo>
                    <a:pt x="1128143" y="70612"/>
                  </a:lnTo>
                  <a:lnTo>
                    <a:pt x="1127338" y="65659"/>
                  </a:lnTo>
                  <a:close/>
                </a:path>
                <a:path w="5943600" h="86359">
                  <a:moveTo>
                    <a:pt x="2261131" y="65659"/>
                  </a:moveTo>
                  <a:lnTo>
                    <a:pt x="2253656" y="68072"/>
                  </a:lnTo>
                  <a:lnTo>
                    <a:pt x="2250323" y="71628"/>
                  </a:lnTo>
                  <a:lnTo>
                    <a:pt x="2261941" y="70612"/>
                  </a:lnTo>
                  <a:lnTo>
                    <a:pt x="2261131" y="65659"/>
                  </a:lnTo>
                  <a:close/>
                </a:path>
                <a:path w="5943600" h="86359">
                  <a:moveTo>
                    <a:pt x="3394929" y="65659"/>
                  </a:moveTo>
                  <a:lnTo>
                    <a:pt x="3387454" y="68072"/>
                  </a:lnTo>
                  <a:lnTo>
                    <a:pt x="3384121" y="71628"/>
                  </a:lnTo>
                  <a:lnTo>
                    <a:pt x="3395739" y="70612"/>
                  </a:lnTo>
                  <a:lnTo>
                    <a:pt x="3394929" y="65659"/>
                  </a:lnTo>
                  <a:close/>
                </a:path>
                <a:path w="5943600" h="86359">
                  <a:moveTo>
                    <a:pt x="5095615" y="65659"/>
                  </a:moveTo>
                  <a:lnTo>
                    <a:pt x="5088139" y="68072"/>
                  </a:lnTo>
                  <a:lnTo>
                    <a:pt x="5084804" y="71628"/>
                  </a:lnTo>
                  <a:lnTo>
                    <a:pt x="5096420" y="70612"/>
                  </a:lnTo>
                  <a:lnTo>
                    <a:pt x="5095615" y="65659"/>
                  </a:lnTo>
                  <a:close/>
                </a:path>
                <a:path w="5943600" h="86359">
                  <a:moveTo>
                    <a:pt x="5888429" y="60960"/>
                  </a:moveTo>
                  <a:lnTo>
                    <a:pt x="5877035" y="68199"/>
                  </a:lnTo>
                  <a:lnTo>
                    <a:pt x="5887375" y="71628"/>
                  </a:lnTo>
                  <a:lnTo>
                    <a:pt x="5891436" y="65786"/>
                  </a:lnTo>
                  <a:lnTo>
                    <a:pt x="5891357" y="65405"/>
                  </a:lnTo>
                  <a:lnTo>
                    <a:pt x="5888429" y="60960"/>
                  </a:lnTo>
                  <a:close/>
                </a:path>
                <a:path w="5943600" h="86359">
                  <a:moveTo>
                    <a:pt x="333739" y="69342"/>
                  </a:moveTo>
                  <a:lnTo>
                    <a:pt x="328539" y="69342"/>
                  </a:lnTo>
                  <a:lnTo>
                    <a:pt x="331120" y="71247"/>
                  </a:lnTo>
                  <a:lnTo>
                    <a:pt x="337630" y="70358"/>
                  </a:lnTo>
                  <a:lnTo>
                    <a:pt x="333739" y="69342"/>
                  </a:lnTo>
                  <a:close/>
                </a:path>
                <a:path w="5943600" h="86359">
                  <a:moveTo>
                    <a:pt x="1365631" y="65913"/>
                  </a:moveTo>
                  <a:lnTo>
                    <a:pt x="1354352" y="65913"/>
                  </a:lnTo>
                  <a:lnTo>
                    <a:pt x="1356555" y="70358"/>
                  </a:lnTo>
                  <a:lnTo>
                    <a:pt x="1351666" y="71247"/>
                  </a:lnTo>
                  <a:lnTo>
                    <a:pt x="1364064" y="71247"/>
                  </a:lnTo>
                  <a:lnTo>
                    <a:pt x="1364305" y="67691"/>
                  </a:lnTo>
                  <a:lnTo>
                    <a:pt x="1364415" y="67437"/>
                  </a:lnTo>
                  <a:lnTo>
                    <a:pt x="1365631" y="65913"/>
                  </a:lnTo>
                  <a:close/>
                </a:path>
                <a:path w="5943600" h="86359">
                  <a:moveTo>
                    <a:pt x="2499428" y="65913"/>
                  </a:moveTo>
                  <a:lnTo>
                    <a:pt x="2488144" y="65913"/>
                  </a:lnTo>
                  <a:lnTo>
                    <a:pt x="2490343" y="70358"/>
                  </a:lnTo>
                  <a:lnTo>
                    <a:pt x="2485455" y="71247"/>
                  </a:lnTo>
                  <a:lnTo>
                    <a:pt x="2497859" y="71247"/>
                  </a:lnTo>
                  <a:lnTo>
                    <a:pt x="2498102" y="67691"/>
                  </a:lnTo>
                  <a:lnTo>
                    <a:pt x="2498212" y="67437"/>
                  </a:lnTo>
                  <a:lnTo>
                    <a:pt x="2499428" y="65913"/>
                  </a:lnTo>
                  <a:close/>
                </a:path>
                <a:path w="5943600" h="86359">
                  <a:moveTo>
                    <a:pt x="3735123" y="69342"/>
                  </a:moveTo>
                  <a:lnTo>
                    <a:pt x="3729922" y="69342"/>
                  </a:lnTo>
                  <a:lnTo>
                    <a:pt x="3732504" y="71247"/>
                  </a:lnTo>
                  <a:lnTo>
                    <a:pt x="3739013" y="70358"/>
                  </a:lnTo>
                  <a:lnTo>
                    <a:pt x="3735123" y="69342"/>
                  </a:lnTo>
                  <a:close/>
                </a:path>
                <a:path w="5943600" h="86359">
                  <a:moveTo>
                    <a:pt x="4200120" y="65913"/>
                  </a:moveTo>
                  <a:lnTo>
                    <a:pt x="4188836" y="65913"/>
                  </a:lnTo>
                  <a:lnTo>
                    <a:pt x="4191034" y="70358"/>
                  </a:lnTo>
                  <a:lnTo>
                    <a:pt x="4186147" y="71247"/>
                  </a:lnTo>
                  <a:lnTo>
                    <a:pt x="4198551" y="71247"/>
                  </a:lnTo>
                  <a:lnTo>
                    <a:pt x="4198794" y="67691"/>
                  </a:lnTo>
                  <a:lnTo>
                    <a:pt x="4198904" y="67437"/>
                  </a:lnTo>
                  <a:lnTo>
                    <a:pt x="4200120" y="65913"/>
                  </a:lnTo>
                  <a:close/>
                </a:path>
                <a:path w="5943600" h="86359">
                  <a:moveTo>
                    <a:pt x="5333908" y="65913"/>
                  </a:moveTo>
                  <a:lnTo>
                    <a:pt x="5322629" y="65913"/>
                  </a:lnTo>
                  <a:lnTo>
                    <a:pt x="5324832" y="70358"/>
                  </a:lnTo>
                  <a:lnTo>
                    <a:pt x="5319944" y="71247"/>
                  </a:lnTo>
                  <a:lnTo>
                    <a:pt x="5332341" y="71247"/>
                  </a:lnTo>
                  <a:lnTo>
                    <a:pt x="5332582" y="67691"/>
                  </a:lnTo>
                  <a:lnTo>
                    <a:pt x="5332692" y="67437"/>
                  </a:lnTo>
                  <a:lnTo>
                    <a:pt x="5333908" y="65913"/>
                  </a:lnTo>
                  <a:close/>
                </a:path>
                <a:path w="5943600" h="86359">
                  <a:moveTo>
                    <a:pt x="242409" y="59690"/>
                  </a:moveTo>
                  <a:lnTo>
                    <a:pt x="226713" y="59690"/>
                  </a:lnTo>
                  <a:lnTo>
                    <a:pt x="230903" y="70104"/>
                  </a:lnTo>
                  <a:lnTo>
                    <a:pt x="244369" y="71120"/>
                  </a:lnTo>
                  <a:lnTo>
                    <a:pt x="255286" y="64643"/>
                  </a:lnTo>
                  <a:lnTo>
                    <a:pt x="239579" y="64643"/>
                  </a:lnTo>
                  <a:lnTo>
                    <a:pt x="242409" y="59690"/>
                  </a:lnTo>
                  <a:close/>
                </a:path>
                <a:path w="5943600" h="86359">
                  <a:moveTo>
                    <a:pt x="701971" y="55372"/>
                  </a:moveTo>
                  <a:lnTo>
                    <a:pt x="629134" y="55372"/>
                  </a:lnTo>
                  <a:lnTo>
                    <a:pt x="641697" y="67691"/>
                  </a:lnTo>
                  <a:lnTo>
                    <a:pt x="628851" y="71120"/>
                  </a:lnTo>
                  <a:lnTo>
                    <a:pt x="648776" y="71120"/>
                  </a:lnTo>
                  <a:lnTo>
                    <a:pt x="643462" y="60579"/>
                  </a:lnTo>
                  <a:lnTo>
                    <a:pt x="702813" y="60579"/>
                  </a:lnTo>
                  <a:lnTo>
                    <a:pt x="703550" y="59690"/>
                  </a:lnTo>
                  <a:lnTo>
                    <a:pt x="703424" y="59055"/>
                  </a:lnTo>
                  <a:lnTo>
                    <a:pt x="702070" y="56007"/>
                  </a:lnTo>
                  <a:lnTo>
                    <a:pt x="701971" y="55372"/>
                  </a:lnTo>
                  <a:close/>
                </a:path>
                <a:path w="5943600" h="86359">
                  <a:moveTo>
                    <a:pt x="3643792" y="59690"/>
                  </a:moveTo>
                  <a:lnTo>
                    <a:pt x="3628092" y="59690"/>
                  </a:lnTo>
                  <a:lnTo>
                    <a:pt x="3632276" y="70104"/>
                  </a:lnTo>
                  <a:lnTo>
                    <a:pt x="3645748" y="71120"/>
                  </a:lnTo>
                  <a:lnTo>
                    <a:pt x="3656667" y="64643"/>
                  </a:lnTo>
                  <a:lnTo>
                    <a:pt x="3640960" y="64643"/>
                  </a:lnTo>
                  <a:lnTo>
                    <a:pt x="3643792" y="59690"/>
                  </a:lnTo>
                  <a:close/>
                </a:path>
                <a:path w="5943600" h="86359">
                  <a:moveTo>
                    <a:pt x="4102711" y="55372"/>
                  </a:moveTo>
                  <a:lnTo>
                    <a:pt x="4030513" y="55372"/>
                  </a:lnTo>
                  <a:lnTo>
                    <a:pt x="4043070" y="67691"/>
                  </a:lnTo>
                  <a:lnTo>
                    <a:pt x="4030230" y="71120"/>
                  </a:lnTo>
                  <a:lnTo>
                    <a:pt x="4050159" y="71120"/>
                  </a:lnTo>
                  <a:lnTo>
                    <a:pt x="4044845" y="60579"/>
                  </a:lnTo>
                  <a:lnTo>
                    <a:pt x="4104197" y="60579"/>
                  </a:lnTo>
                  <a:lnTo>
                    <a:pt x="4104512" y="60198"/>
                  </a:lnTo>
                  <a:lnTo>
                    <a:pt x="4104464" y="59817"/>
                  </a:lnTo>
                  <a:lnTo>
                    <a:pt x="4103036" y="57531"/>
                  </a:lnTo>
                  <a:lnTo>
                    <a:pt x="4102911" y="57023"/>
                  </a:lnTo>
                  <a:lnTo>
                    <a:pt x="4102711" y="55372"/>
                  </a:lnTo>
                  <a:close/>
                </a:path>
                <a:path w="5943600" h="86359">
                  <a:moveTo>
                    <a:pt x="324355" y="70271"/>
                  </a:moveTo>
                  <a:lnTo>
                    <a:pt x="323658" y="70938"/>
                  </a:lnTo>
                  <a:lnTo>
                    <a:pt x="324707" y="70485"/>
                  </a:lnTo>
                  <a:lnTo>
                    <a:pt x="324355" y="70271"/>
                  </a:lnTo>
                  <a:close/>
                </a:path>
                <a:path w="5943600" h="86359">
                  <a:moveTo>
                    <a:pt x="3725737" y="70273"/>
                  </a:moveTo>
                  <a:lnTo>
                    <a:pt x="3725044" y="70935"/>
                  </a:lnTo>
                  <a:lnTo>
                    <a:pt x="3726086" y="70485"/>
                  </a:lnTo>
                  <a:lnTo>
                    <a:pt x="3725737" y="70273"/>
                  </a:lnTo>
                  <a:close/>
                </a:path>
                <a:path w="5943600" h="86359">
                  <a:moveTo>
                    <a:pt x="307205" y="68072"/>
                  </a:moveTo>
                  <a:lnTo>
                    <a:pt x="300435" y="68326"/>
                  </a:lnTo>
                  <a:lnTo>
                    <a:pt x="307927" y="70612"/>
                  </a:lnTo>
                  <a:lnTo>
                    <a:pt x="314335" y="69088"/>
                  </a:lnTo>
                  <a:lnTo>
                    <a:pt x="307205" y="68072"/>
                  </a:lnTo>
                  <a:close/>
                </a:path>
                <a:path w="5943600" h="86359">
                  <a:moveTo>
                    <a:pt x="1522228" y="65786"/>
                  </a:moveTo>
                  <a:lnTo>
                    <a:pt x="1512802" y="65786"/>
                  </a:lnTo>
                  <a:lnTo>
                    <a:pt x="1526013" y="70612"/>
                  </a:lnTo>
                  <a:lnTo>
                    <a:pt x="1522338" y="66802"/>
                  </a:lnTo>
                  <a:lnTo>
                    <a:pt x="1522228" y="65786"/>
                  </a:lnTo>
                  <a:close/>
                </a:path>
                <a:path w="5943600" h="86359">
                  <a:moveTo>
                    <a:pt x="2656018" y="65786"/>
                  </a:moveTo>
                  <a:lnTo>
                    <a:pt x="2646600" y="65786"/>
                  </a:lnTo>
                  <a:lnTo>
                    <a:pt x="2659805" y="70612"/>
                  </a:lnTo>
                  <a:lnTo>
                    <a:pt x="2656128" y="66802"/>
                  </a:lnTo>
                  <a:lnTo>
                    <a:pt x="2656018" y="65786"/>
                  </a:lnTo>
                  <a:close/>
                </a:path>
                <a:path w="5943600" h="86359">
                  <a:moveTo>
                    <a:pt x="3708582" y="68072"/>
                  </a:moveTo>
                  <a:lnTo>
                    <a:pt x="3701810" y="68326"/>
                  </a:lnTo>
                  <a:lnTo>
                    <a:pt x="3709300" y="70612"/>
                  </a:lnTo>
                  <a:lnTo>
                    <a:pt x="3715713" y="69088"/>
                  </a:lnTo>
                  <a:lnTo>
                    <a:pt x="3708582" y="68072"/>
                  </a:lnTo>
                  <a:close/>
                </a:path>
                <a:path w="5943600" h="86359">
                  <a:moveTo>
                    <a:pt x="4356710" y="65786"/>
                  </a:moveTo>
                  <a:lnTo>
                    <a:pt x="4347291" y="65786"/>
                  </a:lnTo>
                  <a:lnTo>
                    <a:pt x="4360497" y="70612"/>
                  </a:lnTo>
                  <a:lnTo>
                    <a:pt x="4356820" y="66802"/>
                  </a:lnTo>
                  <a:lnTo>
                    <a:pt x="4356710" y="65786"/>
                  </a:lnTo>
                  <a:close/>
                </a:path>
                <a:path w="5943600" h="86359">
                  <a:moveTo>
                    <a:pt x="5490505" y="65786"/>
                  </a:moveTo>
                  <a:lnTo>
                    <a:pt x="5481079" y="65786"/>
                  </a:lnTo>
                  <a:lnTo>
                    <a:pt x="5494290" y="70612"/>
                  </a:lnTo>
                  <a:lnTo>
                    <a:pt x="5490615" y="66802"/>
                  </a:lnTo>
                  <a:lnTo>
                    <a:pt x="5490505" y="65786"/>
                  </a:lnTo>
                  <a:close/>
                </a:path>
                <a:path w="5943600" h="86359">
                  <a:moveTo>
                    <a:pt x="774605" y="59055"/>
                  </a:moveTo>
                  <a:lnTo>
                    <a:pt x="743782" y="59055"/>
                  </a:lnTo>
                  <a:lnTo>
                    <a:pt x="747800" y="65024"/>
                  </a:lnTo>
                  <a:lnTo>
                    <a:pt x="748750" y="70485"/>
                  </a:lnTo>
                  <a:lnTo>
                    <a:pt x="759183" y="70485"/>
                  </a:lnTo>
                  <a:lnTo>
                    <a:pt x="759652" y="70231"/>
                  </a:lnTo>
                  <a:lnTo>
                    <a:pt x="774605" y="59055"/>
                  </a:lnTo>
                  <a:close/>
                </a:path>
                <a:path w="5943600" h="86359">
                  <a:moveTo>
                    <a:pt x="1908399" y="59055"/>
                  </a:moveTo>
                  <a:lnTo>
                    <a:pt x="1877569" y="59055"/>
                  </a:lnTo>
                  <a:lnTo>
                    <a:pt x="1881587" y="65024"/>
                  </a:lnTo>
                  <a:lnTo>
                    <a:pt x="1882537" y="70485"/>
                  </a:lnTo>
                  <a:lnTo>
                    <a:pt x="1892981" y="70485"/>
                  </a:lnTo>
                  <a:lnTo>
                    <a:pt x="1893450" y="70231"/>
                  </a:lnTo>
                  <a:lnTo>
                    <a:pt x="1908399" y="59055"/>
                  </a:lnTo>
                  <a:close/>
                </a:path>
                <a:path w="5943600" h="86359">
                  <a:moveTo>
                    <a:pt x="3042191" y="59055"/>
                  </a:moveTo>
                  <a:lnTo>
                    <a:pt x="3011367" y="59055"/>
                  </a:lnTo>
                  <a:lnTo>
                    <a:pt x="3015385" y="65024"/>
                  </a:lnTo>
                  <a:lnTo>
                    <a:pt x="3016335" y="70485"/>
                  </a:lnTo>
                  <a:lnTo>
                    <a:pt x="3026769" y="70485"/>
                  </a:lnTo>
                  <a:lnTo>
                    <a:pt x="3027237" y="70231"/>
                  </a:lnTo>
                  <a:lnTo>
                    <a:pt x="3042191" y="59055"/>
                  </a:lnTo>
                  <a:close/>
                </a:path>
                <a:path w="5943600" h="86359">
                  <a:moveTo>
                    <a:pt x="4742882" y="59055"/>
                  </a:moveTo>
                  <a:lnTo>
                    <a:pt x="4712059" y="59055"/>
                  </a:lnTo>
                  <a:lnTo>
                    <a:pt x="4716077" y="65024"/>
                  </a:lnTo>
                  <a:lnTo>
                    <a:pt x="4717027" y="70485"/>
                  </a:lnTo>
                  <a:lnTo>
                    <a:pt x="4727460" y="70485"/>
                  </a:lnTo>
                  <a:lnTo>
                    <a:pt x="4727929" y="70231"/>
                  </a:lnTo>
                  <a:lnTo>
                    <a:pt x="4742882" y="59055"/>
                  </a:lnTo>
                  <a:close/>
                </a:path>
                <a:path w="5943600" h="86359">
                  <a:moveTo>
                    <a:pt x="520392" y="59436"/>
                  </a:moveTo>
                  <a:lnTo>
                    <a:pt x="502330" y="59436"/>
                  </a:lnTo>
                  <a:lnTo>
                    <a:pt x="512440" y="59817"/>
                  </a:lnTo>
                  <a:lnTo>
                    <a:pt x="515566" y="67183"/>
                  </a:lnTo>
                  <a:lnTo>
                    <a:pt x="516676" y="70358"/>
                  </a:lnTo>
                  <a:lnTo>
                    <a:pt x="520392" y="59436"/>
                  </a:lnTo>
                  <a:close/>
                </a:path>
                <a:path w="5943600" h="86359">
                  <a:moveTo>
                    <a:pt x="961582" y="59182"/>
                  </a:moveTo>
                  <a:lnTo>
                    <a:pt x="900112" y="59182"/>
                  </a:lnTo>
                  <a:lnTo>
                    <a:pt x="901877" y="61468"/>
                  </a:lnTo>
                  <a:lnTo>
                    <a:pt x="902181" y="70358"/>
                  </a:lnTo>
                  <a:lnTo>
                    <a:pt x="909015" y="70358"/>
                  </a:lnTo>
                  <a:lnTo>
                    <a:pt x="916624" y="60706"/>
                  </a:lnTo>
                  <a:lnTo>
                    <a:pt x="961124" y="60706"/>
                  </a:lnTo>
                  <a:lnTo>
                    <a:pt x="961582" y="59182"/>
                  </a:lnTo>
                  <a:close/>
                </a:path>
                <a:path w="5943600" h="86359">
                  <a:moveTo>
                    <a:pt x="2095373" y="59182"/>
                  </a:moveTo>
                  <a:lnTo>
                    <a:pt x="2033907" y="59182"/>
                  </a:lnTo>
                  <a:lnTo>
                    <a:pt x="2035670" y="61468"/>
                  </a:lnTo>
                  <a:lnTo>
                    <a:pt x="2035969" y="70358"/>
                  </a:lnTo>
                  <a:lnTo>
                    <a:pt x="2042813" y="70358"/>
                  </a:lnTo>
                  <a:lnTo>
                    <a:pt x="2050422" y="60706"/>
                  </a:lnTo>
                  <a:lnTo>
                    <a:pt x="2094916" y="60706"/>
                  </a:lnTo>
                  <a:lnTo>
                    <a:pt x="2095373" y="59182"/>
                  </a:lnTo>
                  <a:close/>
                </a:path>
                <a:path w="5943600" h="86359">
                  <a:moveTo>
                    <a:pt x="3229167" y="59182"/>
                  </a:moveTo>
                  <a:lnTo>
                    <a:pt x="3167698" y="59182"/>
                  </a:lnTo>
                  <a:lnTo>
                    <a:pt x="3169462" y="61468"/>
                  </a:lnTo>
                  <a:lnTo>
                    <a:pt x="3169767" y="70358"/>
                  </a:lnTo>
                  <a:lnTo>
                    <a:pt x="3176611" y="70358"/>
                  </a:lnTo>
                  <a:lnTo>
                    <a:pt x="3184218" y="60706"/>
                  </a:lnTo>
                  <a:lnTo>
                    <a:pt x="3228709" y="60706"/>
                  </a:lnTo>
                  <a:lnTo>
                    <a:pt x="3229167" y="59182"/>
                  </a:lnTo>
                  <a:close/>
                </a:path>
                <a:path w="5943600" h="86359">
                  <a:moveTo>
                    <a:pt x="3921775" y="59436"/>
                  </a:moveTo>
                  <a:lnTo>
                    <a:pt x="3903703" y="59436"/>
                  </a:lnTo>
                  <a:lnTo>
                    <a:pt x="3913819" y="59817"/>
                  </a:lnTo>
                  <a:lnTo>
                    <a:pt x="3916948" y="67183"/>
                  </a:lnTo>
                  <a:lnTo>
                    <a:pt x="3918059" y="70358"/>
                  </a:lnTo>
                  <a:lnTo>
                    <a:pt x="3921775" y="59436"/>
                  </a:lnTo>
                  <a:close/>
                </a:path>
                <a:path w="5943600" h="86359">
                  <a:moveTo>
                    <a:pt x="4929859" y="59182"/>
                  </a:moveTo>
                  <a:lnTo>
                    <a:pt x="4868389" y="59182"/>
                  </a:lnTo>
                  <a:lnTo>
                    <a:pt x="4870154" y="61468"/>
                  </a:lnTo>
                  <a:lnTo>
                    <a:pt x="4870459" y="70358"/>
                  </a:lnTo>
                  <a:lnTo>
                    <a:pt x="4877292" y="70358"/>
                  </a:lnTo>
                  <a:lnTo>
                    <a:pt x="4884901" y="60706"/>
                  </a:lnTo>
                  <a:lnTo>
                    <a:pt x="4929401" y="60706"/>
                  </a:lnTo>
                  <a:lnTo>
                    <a:pt x="4929859" y="59182"/>
                  </a:lnTo>
                  <a:close/>
                </a:path>
                <a:path w="5943600" h="86359">
                  <a:moveTo>
                    <a:pt x="3751181" y="60706"/>
                  </a:moveTo>
                  <a:lnTo>
                    <a:pt x="3700328" y="60706"/>
                  </a:lnTo>
                  <a:lnTo>
                    <a:pt x="3716227" y="64516"/>
                  </a:lnTo>
                  <a:lnTo>
                    <a:pt x="3725737" y="70273"/>
                  </a:lnTo>
                  <a:lnTo>
                    <a:pt x="3728309" y="67818"/>
                  </a:lnTo>
                  <a:lnTo>
                    <a:pt x="3735186" y="62103"/>
                  </a:lnTo>
                  <a:lnTo>
                    <a:pt x="3749532" y="62103"/>
                  </a:lnTo>
                  <a:lnTo>
                    <a:pt x="3751181" y="60706"/>
                  </a:lnTo>
                  <a:close/>
                </a:path>
                <a:path w="5943600" h="86359">
                  <a:moveTo>
                    <a:pt x="349802" y="60706"/>
                  </a:moveTo>
                  <a:lnTo>
                    <a:pt x="298946" y="60706"/>
                  </a:lnTo>
                  <a:lnTo>
                    <a:pt x="314847" y="64516"/>
                  </a:lnTo>
                  <a:lnTo>
                    <a:pt x="324355" y="70271"/>
                  </a:lnTo>
                  <a:lnTo>
                    <a:pt x="326925" y="67818"/>
                  </a:lnTo>
                  <a:lnTo>
                    <a:pt x="333802" y="62103"/>
                  </a:lnTo>
                  <a:lnTo>
                    <a:pt x="348153" y="62103"/>
                  </a:lnTo>
                  <a:lnTo>
                    <a:pt x="349802" y="60706"/>
                  </a:lnTo>
                  <a:close/>
                </a:path>
                <a:path w="5943600" h="86359">
                  <a:moveTo>
                    <a:pt x="1065966" y="66548"/>
                  </a:moveTo>
                  <a:lnTo>
                    <a:pt x="1064491" y="69977"/>
                  </a:lnTo>
                  <a:lnTo>
                    <a:pt x="1077434" y="70231"/>
                  </a:lnTo>
                  <a:lnTo>
                    <a:pt x="1074103" y="67945"/>
                  </a:lnTo>
                  <a:lnTo>
                    <a:pt x="1065966" y="66548"/>
                  </a:lnTo>
                  <a:close/>
                </a:path>
                <a:path w="5943600" h="86359">
                  <a:moveTo>
                    <a:pt x="2199758" y="66548"/>
                  </a:moveTo>
                  <a:lnTo>
                    <a:pt x="2198278" y="69977"/>
                  </a:lnTo>
                  <a:lnTo>
                    <a:pt x="2211223" y="70231"/>
                  </a:lnTo>
                  <a:lnTo>
                    <a:pt x="2207894" y="67945"/>
                  </a:lnTo>
                  <a:lnTo>
                    <a:pt x="2199758" y="66548"/>
                  </a:lnTo>
                  <a:close/>
                </a:path>
                <a:path w="5943600" h="86359">
                  <a:moveTo>
                    <a:pt x="3333551" y="66548"/>
                  </a:moveTo>
                  <a:lnTo>
                    <a:pt x="3332076" y="69977"/>
                  </a:lnTo>
                  <a:lnTo>
                    <a:pt x="3345019" y="70231"/>
                  </a:lnTo>
                  <a:lnTo>
                    <a:pt x="3341688" y="67945"/>
                  </a:lnTo>
                  <a:lnTo>
                    <a:pt x="3333551" y="66548"/>
                  </a:lnTo>
                  <a:close/>
                </a:path>
                <a:path w="5943600" h="86359">
                  <a:moveTo>
                    <a:pt x="5034243" y="66548"/>
                  </a:moveTo>
                  <a:lnTo>
                    <a:pt x="5032768" y="69977"/>
                  </a:lnTo>
                  <a:lnTo>
                    <a:pt x="5045711" y="70231"/>
                  </a:lnTo>
                  <a:lnTo>
                    <a:pt x="5042380" y="67945"/>
                  </a:lnTo>
                  <a:lnTo>
                    <a:pt x="5034243" y="66548"/>
                  </a:lnTo>
                  <a:close/>
                </a:path>
                <a:path w="5943600" h="86359">
                  <a:moveTo>
                    <a:pt x="136739" y="69669"/>
                  </a:moveTo>
                  <a:lnTo>
                    <a:pt x="132682" y="70104"/>
                  </a:lnTo>
                  <a:lnTo>
                    <a:pt x="136309" y="70104"/>
                  </a:lnTo>
                  <a:lnTo>
                    <a:pt x="136739" y="69669"/>
                  </a:lnTo>
                  <a:close/>
                </a:path>
                <a:path w="5943600" h="86359">
                  <a:moveTo>
                    <a:pt x="1003030" y="68199"/>
                  </a:moveTo>
                  <a:lnTo>
                    <a:pt x="997718" y="70104"/>
                  </a:lnTo>
                  <a:lnTo>
                    <a:pt x="1007589" y="69850"/>
                  </a:lnTo>
                  <a:lnTo>
                    <a:pt x="1007841" y="68707"/>
                  </a:lnTo>
                  <a:lnTo>
                    <a:pt x="1003030" y="68199"/>
                  </a:lnTo>
                  <a:close/>
                </a:path>
                <a:path w="5943600" h="86359">
                  <a:moveTo>
                    <a:pt x="2136824" y="68199"/>
                  </a:moveTo>
                  <a:lnTo>
                    <a:pt x="2131516" y="70104"/>
                  </a:lnTo>
                  <a:lnTo>
                    <a:pt x="2141386" y="69850"/>
                  </a:lnTo>
                  <a:lnTo>
                    <a:pt x="2141635" y="68707"/>
                  </a:lnTo>
                  <a:lnTo>
                    <a:pt x="2136824" y="68199"/>
                  </a:lnTo>
                  <a:close/>
                </a:path>
                <a:path w="5943600" h="86359">
                  <a:moveTo>
                    <a:pt x="3270622" y="68199"/>
                  </a:moveTo>
                  <a:lnTo>
                    <a:pt x="3265314" y="70104"/>
                  </a:lnTo>
                  <a:lnTo>
                    <a:pt x="3275184" y="69850"/>
                  </a:lnTo>
                  <a:lnTo>
                    <a:pt x="3275432" y="68707"/>
                  </a:lnTo>
                  <a:lnTo>
                    <a:pt x="3270622" y="68199"/>
                  </a:lnTo>
                  <a:close/>
                </a:path>
                <a:path w="5943600" h="86359">
                  <a:moveTo>
                    <a:pt x="3537010" y="67056"/>
                  </a:moveTo>
                  <a:lnTo>
                    <a:pt x="3534122" y="68295"/>
                  </a:lnTo>
                  <a:lnTo>
                    <a:pt x="3534065" y="70104"/>
                  </a:lnTo>
                  <a:lnTo>
                    <a:pt x="3539996" y="69469"/>
                  </a:lnTo>
                  <a:lnTo>
                    <a:pt x="3537010" y="67056"/>
                  </a:lnTo>
                  <a:close/>
                </a:path>
                <a:path w="5943600" h="86359">
                  <a:moveTo>
                    <a:pt x="4971309" y="68199"/>
                  </a:moveTo>
                  <a:lnTo>
                    <a:pt x="4965995" y="70104"/>
                  </a:lnTo>
                  <a:lnTo>
                    <a:pt x="4975871" y="69850"/>
                  </a:lnTo>
                  <a:lnTo>
                    <a:pt x="4976122" y="68707"/>
                  </a:lnTo>
                  <a:lnTo>
                    <a:pt x="4971309" y="68199"/>
                  </a:lnTo>
                  <a:close/>
                </a:path>
                <a:path w="5943600" h="86359">
                  <a:moveTo>
                    <a:pt x="585036" y="58166"/>
                  </a:moveTo>
                  <a:lnTo>
                    <a:pt x="561302" y="58166"/>
                  </a:lnTo>
                  <a:lnTo>
                    <a:pt x="554306" y="69850"/>
                  </a:lnTo>
                  <a:lnTo>
                    <a:pt x="563649" y="69088"/>
                  </a:lnTo>
                  <a:lnTo>
                    <a:pt x="576487" y="67437"/>
                  </a:lnTo>
                  <a:lnTo>
                    <a:pt x="583639" y="67437"/>
                  </a:lnTo>
                  <a:lnTo>
                    <a:pt x="587496" y="65532"/>
                  </a:lnTo>
                  <a:lnTo>
                    <a:pt x="576779" y="65532"/>
                  </a:lnTo>
                  <a:lnTo>
                    <a:pt x="582819" y="59309"/>
                  </a:lnTo>
                  <a:lnTo>
                    <a:pt x="585036" y="58166"/>
                  </a:lnTo>
                  <a:close/>
                </a:path>
                <a:path w="5943600" h="86359">
                  <a:moveTo>
                    <a:pt x="3986419" y="58166"/>
                  </a:moveTo>
                  <a:lnTo>
                    <a:pt x="3962685" y="58166"/>
                  </a:lnTo>
                  <a:lnTo>
                    <a:pt x="3955690" y="69850"/>
                  </a:lnTo>
                  <a:lnTo>
                    <a:pt x="3965032" y="69088"/>
                  </a:lnTo>
                  <a:lnTo>
                    <a:pt x="3977871" y="67437"/>
                  </a:lnTo>
                  <a:lnTo>
                    <a:pt x="3985023" y="67437"/>
                  </a:lnTo>
                  <a:lnTo>
                    <a:pt x="3988879" y="65532"/>
                  </a:lnTo>
                  <a:lnTo>
                    <a:pt x="3978163" y="65532"/>
                  </a:lnTo>
                  <a:lnTo>
                    <a:pt x="3984203" y="59309"/>
                  </a:lnTo>
                  <a:lnTo>
                    <a:pt x="3986419" y="58166"/>
                  </a:lnTo>
                  <a:close/>
                </a:path>
                <a:path w="5943600" h="86359">
                  <a:moveTo>
                    <a:pt x="5939790" y="62611"/>
                  </a:moveTo>
                  <a:lnTo>
                    <a:pt x="5900867" y="62611"/>
                  </a:lnTo>
                  <a:lnTo>
                    <a:pt x="5905955" y="63246"/>
                  </a:lnTo>
                  <a:lnTo>
                    <a:pt x="5911039" y="66548"/>
                  </a:lnTo>
                  <a:lnTo>
                    <a:pt x="5912888" y="69723"/>
                  </a:lnTo>
                  <a:lnTo>
                    <a:pt x="5908270" y="69850"/>
                  </a:lnTo>
                  <a:lnTo>
                    <a:pt x="5919662" y="69850"/>
                  </a:lnTo>
                  <a:lnTo>
                    <a:pt x="5917558" y="66294"/>
                  </a:lnTo>
                  <a:lnTo>
                    <a:pt x="5927903" y="64516"/>
                  </a:lnTo>
                  <a:lnTo>
                    <a:pt x="5936638" y="64516"/>
                  </a:lnTo>
                  <a:lnTo>
                    <a:pt x="5939790" y="62611"/>
                  </a:lnTo>
                  <a:close/>
                </a:path>
                <a:path w="5943600" h="86359">
                  <a:moveTo>
                    <a:pt x="137683" y="68717"/>
                  </a:moveTo>
                  <a:lnTo>
                    <a:pt x="136739" y="69669"/>
                  </a:lnTo>
                  <a:lnTo>
                    <a:pt x="138613" y="69469"/>
                  </a:lnTo>
                  <a:lnTo>
                    <a:pt x="137683" y="68717"/>
                  </a:lnTo>
                  <a:close/>
                </a:path>
                <a:path w="5943600" h="86359">
                  <a:moveTo>
                    <a:pt x="294949" y="61976"/>
                  </a:moveTo>
                  <a:lnTo>
                    <a:pt x="275091" y="61976"/>
                  </a:lnTo>
                  <a:lnTo>
                    <a:pt x="285155" y="62484"/>
                  </a:lnTo>
                  <a:lnTo>
                    <a:pt x="281055" y="67437"/>
                  </a:lnTo>
                  <a:lnTo>
                    <a:pt x="273973" y="69596"/>
                  </a:lnTo>
                  <a:lnTo>
                    <a:pt x="294286" y="69596"/>
                  </a:lnTo>
                  <a:lnTo>
                    <a:pt x="295286" y="68199"/>
                  </a:lnTo>
                  <a:lnTo>
                    <a:pt x="289471" y="63842"/>
                  </a:lnTo>
                  <a:lnTo>
                    <a:pt x="294949" y="61976"/>
                  </a:lnTo>
                  <a:close/>
                </a:path>
                <a:path w="5943600" h="86359">
                  <a:moveTo>
                    <a:pt x="1605723" y="68707"/>
                  </a:moveTo>
                  <a:lnTo>
                    <a:pt x="1589909" y="68707"/>
                  </a:lnTo>
                  <a:lnTo>
                    <a:pt x="1590443" y="69596"/>
                  </a:lnTo>
                  <a:lnTo>
                    <a:pt x="1605733" y="69596"/>
                  </a:lnTo>
                  <a:lnTo>
                    <a:pt x="1605723" y="68707"/>
                  </a:lnTo>
                  <a:close/>
                </a:path>
                <a:path w="5943600" h="86359">
                  <a:moveTo>
                    <a:pt x="2739521" y="68707"/>
                  </a:moveTo>
                  <a:lnTo>
                    <a:pt x="2723707" y="68707"/>
                  </a:lnTo>
                  <a:lnTo>
                    <a:pt x="2724241" y="69596"/>
                  </a:lnTo>
                  <a:lnTo>
                    <a:pt x="2739531" y="69596"/>
                  </a:lnTo>
                  <a:lnTo>
                    <a:pt x="2739521" y="68707"/>
                  </a:lnTo>
                  <a:close/>
                </a:path>
                <a:path w="5943600" h="86359">
                  <a:moveTo>
                    <a:pt x="3696331" y="61976"/>
                  </a:moveTo>
                  <a:lnTo>
                    <a:pt x="3676474" y="61976"/>
                  </a:lnTo>
                  <a:lnTo>
                    <a:pt x="3686538" y="62484"/>
                  </a:lnTo>
                  <a:lnTo>
                    <a:pt x="3682438" y="67437"/>
                  </a:lnTo>
                  <a:lnTo>
                    <a:pt x="3675356" y="69596"/>
                  </a:lnTo>
                  <a:lnTo>
                    <a:pt x="3695665" y="69596"/>
                  </a:lnTo>
                  <a:lnTo>
                    <a:pt x="3696665" y="68199"/>
                  </a:lnTo>
                  <a:lnTo>
                    <a:pt x="3690854" y="63842"/>
                  </a:lnTo>
                  <a:lnTo>
                    <a:pt x="3696331" y="61976"/>
                  </a:lnTo>
                  <a:close/>
                </a:path>
                <a:path w="5943600" h="86359">
                  <a:moveTo>
                    <a:pt x="4440210" y="68707"/>
                  </a:moveTo>
                  <a:lnTo>
                    <a:pt x="4424388" y="68707"/>
                  </a:lnTo>
                  <a:lnTo>
                    <a:pt x="4424933" y="69596"/>
                  </a:lnTo>
                  <a:lnTo>
                    <a:pt x="4440220" y="69596"/>
                  </a:lnTo>
                  <a:lnTo>
                    <a:pt x="4440210" y="68707"/>
                  </a:lnTo>
                  <a:close/>
                </a:path>
                <a:path w="5943600" h="86359">
                  <a:moveTo>
                    <a:pt x="5574000" y="68707"/>
                  </a:moveTo>
                  <a:lnTo>
                    <a:pt x="5558186" y="68707"/>
                  </a:lnTo>
                  <a:lnTo>
                    <a:pt x="5558731" y="69596"/>
                  </a:lnTo>
                  <a:lnTo>
                    <a:pt x="5574010" y="69596"/>
                  </a:lnTo>
                  <a:lnTo>
                    <a:pt x="5574000" y="68707"/>
                  </a:lnTo>
                  <a:close/>
                </a:path>
                <a:path w="5943600" h="86359">
                  <a:moveTo>
                    <a:pt x="1204370" y="55245"/>
                  </a:moveTo>
                  <a:lnTo>
                    <a:pt x="1186522" y="55245"/>
                  </a:lnTo>
                  <a:lnTo>
                    <a:pt x="1181492" y="64770"/>
                  </a:lnTo>
                  <a:lnTo>
                    <a:pt x="1173282" y="69469"/>
                  </a:lnTo>
                  <a:lnTo>
                    <a:pt x="1186539" y="69469"/>
                  </a:lnTo>
                  <a:lnTo>
                    <a:pt x="1197021" y="67056"/>
                  </a:lnTo>
                  <a:lnTo>
                    <a:pt x="1197655" y="67056"/>
                  </a:lnTo>
                  <a:lnTo>
                    <a:pt x="1200410" y="61087"/>
                  </a:lnTo>
                  <a:lnTo>
                    <a:pt x="1221250" y="59436"/>
                  </a:lnTo>
                  <a:lnTo>
                    <a:pt x="1268848" y="59436"/>
                  </a:lnTo>
                  <a:lnTo>
                    <a:pt x="1269187" y="58928"/>
                  </a:lnTo>
                  <a:lnTo>
                    <a:pt x="1269107" y="58420"/>
                  </a:lnTo>
                  <a:lnTo>
                    <a:pt x="1268551" y="57531"/>
                  </a:lnTo>
                  <a:lnTo>
                    <a:pt x="1268426" y="57023"/>
                  </a:lnTo>
                  <a:lnTo>
                    <a:pt x="1268271" y="55753"/>
                  </a:lnTo>
                  <a:lnTo>
                    <a:pt x="1203753" y="55753"/>
                  </a:lnTo>
                  <a:lnTo>
                    <a:pt x="1204370" y="55245"/>
                  </a:lnTo>
                  <a:close/>
                </a:path>
                <a:path w="5943600" h="86359">
                  <a:moveTo>
                    <a:pt x="2338162" y="55245"/>
                  </a:moveTo>
                  <a:lnTo>
                    <a:pt x="2320320" y="55245"/>
                  </a:lnTo>
                  <a:lnTo>
                    <a:pt x="2315290" y="64770"/>
                  </a:lnTo>
                  <a:lnTo>
                    <a:pt x="2307080" y="69469"/>
                  </a:lnTo>
                  <a:lnTo>
                    <a:pt x="2320336" y="69469"/>
                  </a:lnTo>
                  <a:lnTo>
                    <a:pt x="2330815" y="67056"/>
                  </a:lnTo>
                  <a:lnTo>
                    <a:pt x="2331451" y="67056"/>
                  </a:lnTo>
                  <a:lnTo>
                    <a:pt x="2334206" y="61087"/>
                  </a:lnTo>
                  <a:lnTo>
                    <a:pt x="2355043" y="59436"/>
                  </a:lnTo>
                  <a:lnTo>
                    <a:pt x="2402640" y="59436"/>
                  </a:lnTo>
                  <a:lnTo>
                    <a:pt x="2402979" y="58928"/>
                  </a:lnTo>
                  <a:lnTo>
                    <a:pt x="2402900" y="58420"/>
                  </a:lnTo>
                  <a:lnTo>
                    <a:pt x="2402345" y="57531"/>
                  </a:lnTo>
                  <a:lnTo>
                    <a:pt x="2402219" y="57023"/>
                  </a:lnTo>
                  <a:lnTo>
                    <a:pt x="2402066" y="55753"/>
                  </a:lnTo>
                  <a:lnTo>
                    <a:pt x="2337541" y="55753"/>
                  </a:lnTo>
                  <a:lnTo>
                    <a:pt x="2338162" y="55245"/>
                  </a:lnTo>
                  <a:close/>
                </a:path>
                <a:path w="5943600" h="86359">
                  <a:moveTo>
                    <a:pt x="3471956" y="55245"/>
                  </a:moveTo>
                  <a:lnTo>
                    <a:pt x="3454112" y="55245"/>
                  </a:lnTo>
                  <a:lnTo>
                    <a:pt x="3449088" y="64770"/>
                  </a:lnTo>
                  <a:lnTo>
                    <a:pt x="3440872" y="69469"/>
                  </a:lnTo>
                  <a:lnTo>
                    <a:pt x="3454125" y="69469"/>
                  </a:lnTo>
                  <a:lnTo>
                    <a:pt x="3464606" y="67056"/>
                  </a:lnTo>
                  <a:lnTo>
                    <a:pt x="3465243" y="67056"/>
                  </a:lnTo>
                  <a:lnTo>
                    <a:pt x="3467999" y="61087"/>
                  </a:lnTo>
                  <a:lnTo>
                    <a:pt x="3488840" y="59436"/>
                  </a:lnTo>
                  <a:lnTo>
                    <a:pt x="3536433" y="59436"/>
                  </a:lnTo>
                  <a:lnTo>
                    <a:pt x="3538300" y="56642"/>
                  </a:lnTo>
                  <a:lnTo>
                    <a:pt x="3538231" y="55753"/>
                  </a:lnTo>
                  <a:lnTo>
                    <a:pt x="3471339" y="55753"/>
                  </a:lnTo>
                  <a:lnTo>
                    <a:pt x="3471956" y="55245"/>
                  </a:lnTo>
                  <a:close/>
                </a:path>
                <a:path w="5943600" h="86359">
                  <a:moveTo>
                    <a:pt x="5172647" y="55245"/>
                  </a:moveTo>
                  <a:lnTo>
                    <a:pt x="5154799" y="55245"/>
                  </a:lnTo>
                  <a:lnTo>
                    <a:pt x="5149769" y="64770"/>
                  </a:lnTo>
                  <a:lnTo>
                    <a:pt x="5141559" y="69469"/>
                  </a:lnTo>
                  <a:lnTo>
                    <a:pt x="5154816" y="69469"/>
                  </a:lnTo>
                  <a:lnTo>
                    <a:pt x="5165298" y="67056"/>
                  </a:lnTo>
                  <a:lnTo>
                    <a:pt x="5165932" y="67056"/>
                  </a:lnTo>
                  <a:lnTo>
                    <a:pt x="5168687" y="61087"/>
                  </a:lnTo>
                  <a:lnTo>
                    <a:pt x="5189527" y="59436"/>
                  </a:lnTo>
                  <a:lnTo>
                    <a:pt x="5237125" y="59436"/>
                  </a:lnTo>
                  <a:lnTo>
                    <a:pt x="5237464" y="58928"/>
                  </a:lnTo>
                  <a:lnTo>
                    <a:pt x="5237384" y="58420"/>
                  </a:lnTo>
                  <a:lnTo>
                    <a:pt x="5236829" y="57531"/>
                  </a:lnTo>
                  <a:lnTo>
                    <a:pt x="5236703" y="57023"/>
                  </a:lnTo>
                  <a:lnTo>
                    <a:pt x="5236548" y="55753"/>
                  </a:lnTo>
                  <a:lnTo>
                    <a:pt x="5172031" y="55753"/>
                  </a:lnTo>
                  <a:lnTo>
                    <a:pt x="5172647" y="55245"/>
                  </a:lnTo>
                  <a:close/>
                </a:path>
                <a:path w="5943600" h="86359">
                  <a:moveTo>
                    <a:pt x="211013" y="60833"/>
                  </a:moveTo>
                  <a:lnTo>
                    <a:pt x="139273" y="60833"/>
                  </a:lnTo>
                  <a:lnTo>
                    <a:pt x="142885" y="63107"/>
                  </a:lnTo>
                  <a:lnTo>
                    <a:pt x="142979" y="63373"/>
                  </a:lnTo>
                  <a:lnTo>
                    <a:pt x="142728" y="63627"/>
                  </a:lnTo>
                  <a:lnTo>
                    <a:pt x="142720" y="63754"/>
                  </a:lnTo>
                  <a:lnTo>
                    <a:pt x="155231" y="69215"/>
                  </a:lnTo>
                  <a:lnTo>
                    <a:pt x="196915" y="62738"/>
                  </a:lnTo>
                  <a:lnTo>
                    <a:pt x="197229" y="62611"/>
                  </a:lnTo>
                  <a:lnTo>
                    <a:pt x="204395" y="62611"/>
                  </a:lnTo>
                  <a:lnTo>
                    <a:pt x="207525" y="61087"/>
                  </a:lnTo>
                  <a:lnTo>
                    <a:pt x="211013" y="60833"/>
                  </a:lnTo>
                  <a:close/>
                </a:path>
                <a:path w="5943600" h="86359">
                  <a:moveTo>
                    <a:pt x="1183233" y="58166"/>
                  </a:moveTo>
                  <a:lnTo>
                    <a:pt x="1118821" y="58166"/>
                  </a:lnTo>
                  <a:lnTo>
                    <a:pt x="1136218" y="61468"/>
                  </a:lnTo>
                  <a:lnTo>
                    <a:pt x="1138248" y="69215"/>
                  </a:lnTo>
                  <a:lnTo>
                    <a:pt x="1155855" y="63754"/>
                  </a:lnTo>
                  <a:lnTo>
                    <a:pt x="1177702" y="63754"/>
                  </a:lnTo>
                  <a:lnTo>
                    <a:pt x="1179372" y="61595"/>
                  </a:lnTo>
                  <a:lnTo>
                    <a:pt x="1183233" y="58166"/>
                  </a:lnTo>
                  <a:close/>
                </a:path>
                <a:path w="5943600" h="86359">
                  <a:moveTo>
                    <a:pt x="2317031" y="58166"/>
                  </a:moveTo>
                  <a:lnTo>
                    <a:pt x="2252618" y="58166"/>
                  </a:lnTo>
                  <a:lnTo>
                    <a:pt x="2270016" y="61468"/>
                  </a:lnTo>
                  <a:lnTo>
                    <a:pt x="2272046" y="69215"/>
                  </a:lnTo>
                  <a:lnTo>
                    <a:pt x="2289648" y="63754"/>
                  </a:lnTo>
                  <a:lnTo>
                    <a:pt x="2311500" y="63754"/>
                  </a:lnTo>
                  <a:lnTo>
                    <a:pt x="2313170" y="61595"/>
                  </a:lnTo>
                  <a:lnTo>
                    <a:pt x="2317031" y="58166"/>
                  </a:lnTo>
                  <a:close/>
                </a:path>
                <a:path w="5943600" h="86359">
                  <a:moveTo>
                    <a:pt x="3450822" y="58166"/>
                  </a:moveTo>
                  <a:lnTo>
                    <a:pt x="3386407" y="58166"/>
                  </a:lnTo>
                  <a:lnTo>
                    <a:pt x="3403803" y="61468"/>
                  </a:lnTo>
                  <a:lnTo>
                    <a:pt x="3405833" y="69215"/>
                  </a:lnTo>
                  <a:lnTo>
                    <a:pt x="3423440" y="63754"/>
                  </a:lnTo>
                  <a:lnTo>
                    <a:pt x="3445291" y="63754"/>
                  </a:lnTo>
                  <a:lnTo>
                    <a:pt x="3446960" y="61595"/>
                  </a:lnTo>
                  <a:lnTo>
                    <a:pt x="3450822" y="58166"/>
                  </a:lnTo>
                  <a:close/>
                </a:path>
                <a:path w="5943600" h="86359">
                  <a:moveTo>
                    <a:pt x="3562135" y="9398"/>
                  </a:moveTo>
                  <a:lnTo>
                    <a:pt x="3551253" y="16002"/>
                  </a:lnTo>
                  <a:lnTo>
                    <a:pt x="3541107" y="21209"/>
                  </a:lnTo>
                  <a:lnTo>
                    <a:pt x="3538570" y="23228"/>
                  </a:lnTo>
                  <a:lnTo>
                    <a:pt x="3544125" y="33020"/>
                  </a:lnTo>
                  <a:lnTo>
                    <a:pt x="3544194" y="34036"/>
                  </a:lnTo>
                  <a:lnTo>
                    <a:pt x="3544069" y="48006"/>
                  </a:lnTo>
                  <a:lnTo>
                    <a:pt x="3538554" y="56261"/>
                  </a:lnTo>
                  <a:lnTo>
                    <a:pt x="3538482" y="56769"/>
                  </a:lnTo>
                  <a:lnTo>
                    <a:pt x="3539736" y="61849"/>
                  </a:lnTo>
                  <a:lnTo>
                    <a:pt x="3556609" y="69215"/>
                  </a:lnTo>
                  <a:lnTo>
                    <a:pt x="3598288" y="62738"/>
                  </a:lnTo>
                  <a:lnTo>
                    <a:pt x="3598602" y="62611"/>
                  </a:lnTo>
                  <a:lnTo>
                    <a:pt x="3605777" y="62611"/>
                  </a:lnTo>
                  <a:lnTo>
                    <a:pt x="3608907" y="61087"/>
                  </a:lnTo>
                  <a:lnTo>
                    <a:pt x="3628092" y="59690"/>
                  </a:lnTo>
                  <a:lnTo>
                    <a:pt x="3643792" y="59690"/>
                  </a:lnTo>
                  <a:lnTo>
                    <a:pt x="3644590" y="58293"/>
                  </a:lnTo>
                  <a:lnTo>
                    <a:pt x="3653915" y="56642"/>
                  </a:lnTo>
                  <a:lnTo>
                    <a:pt x="3816870" y="56642"/>
                  </a:lnTo>
                  <a:lnTo>
                    <a:pt x="3817604" y="54864"/>
                  </a:lnTo>
                  <a:lnTo>
                    <a:pt x="3818487" y="54356"/>
                  </a:lnTo>
                  <a:lnTo>
                    <a:pt x="3690463" y="54356"/>
                  </a:lnTo>
                  <a:lnTo>
                    <a:pt x="3689594" y="53721"/>
                  </a:lnTo>
                  <a:lnTo>
                    <a:pt x="3734410" y="53721"/>
                  </a:lnTo>
                  <a:lnTo>
                    <a:pt x="3734704" y="53213"/>
                  </a:lnTo>
                  <a:lnTo>
                    <a:pt x="3604926" y="53213"/>
                  </a:lnTo>
                  <a:lnTo>
                    <a:pt x="3608302" y="51435"/>
                  </a:lnTo>
                  <a:lnTo>
                    <a:pt x="3614299" y="50419"/>
                  </a:lnTo>
                  <a:lnTo>
                    <a:pt x="3736322" y="50419"/>
                  </a:lnTo>
                  <a:lnTo>
                    <a:pt x="3737498" y="48387"/>
                  </a:lnTo>
                  <a:lnTo>
                    <a:pt x="3828863" y="48387"/>
                  </a:lnTo>
                  <a:lnTo>
                    <a:pt x="3829746" y="47879"/>
                  </a:lnTo>
                  <a:lnTo>
                    <a:pt x="3869548" y="47879"/>
                  </a:lnTo>
                  <a:lnTo>
                    <a:pt x="3869725" y="47498"/>
                  </a:lnTo>
                  <a:lnTo>
                    <a:pt x="3645259" y="47498"/>
                  </a:lnTo>
                  <a:lnTo>
                    <a:pt x="3643413" y="44831"/>
                  </a:lnTo>
                  <a:lnTo>
                    <a:pt x="3666212" y="38862"/>
                  </a:lnTo>
                  <a:lnTo>
                    <a:pt x="4102456" y="38862"/>
                  </a:lnTo>
                  <a:lnTo>
                    <a:pt x="4102233" y="38608"/>
                  </a:lnTo>
                  <a:lnTo>
                    <a:pt x="4102813" y="36957"/>
                  </a:lnTo>
                  <a:lnTo>
                    <a:pt x="3913493" y="36957"/>
                  </a:lnTo>
                  <a:lnTo>
                    <a:pt x="3913880" y="36449"/>
                  </a:lnTo>
                  <a:lnTo>
                    <a:pt x="4102991" y="36449"/>
                  </a:lnTo>
                  <a:lnTo>
                    <a:pt x="4103393" y="35306"/>
                  </a:lnTo>
                  <a:lnTo>
                    <a:pt x="3665951" y="35306"/>
                  </a:lnTo>
                  <a:lnTo>
                    <a:pt x="3665071" y="34798"/>
                  </a:lnTo>
                  <a:lnTo>
                    <a:pt x="3809544" y="34798"/>
                  </a:lnTo>
                  <a:lnTo>
                    <a:pt x="3806248" y="31496"/>
                  </a:lnTo>
                  <a:lnTo>
                    <a:pt x="4104730" y="31496"/>
                  </a:lnTo>
                  <a:lnTo>
                    <a:pt x="4106380" y="26797"/>
                  </a:lnTo>
                  <a:lnTo>
                    <a:pt x="3557828" y="26797"/>
                  </a:lnTo>
                  <a:lnTo>
                    <a:pt x="3556959" y="26289"/>
                  </a:lnTo>
                  <a:lnTo>
                    <a:pt x="3679786" y="26289"/>
                  </a:lnTo>
                  <a:lnTo>
                    <a:pt x="3678743" y="24638"/>
                  </a:lnTo>
                  <a:lnTo>
                    <a:pt x="3631334" y="24638"/>
                  </a:lnTo>
                  <a:lnTo>
                    <a:pt x="3630755" y="23241"/>
                  </a:lnTo>
                  <a:lnTo>
                    <a:pt x="3579031" y="23228"/>
                  </a:lnTo>
                  <a:lnTo>
                    <a:pt x="3571047" y="16383"/>
                  </a:lnTo>
                  <a:lnTo>
                    <a:pt x="3562135" y="9398"/>
                  </a:lnTo>
                  <a:close/>
                </a:path>
                <a:path w="5943600" h="86359">
                  <a:moveTo>
                    <a:pt x="5151510" y="58166"/>
                  </a:moveTo>
                  <a:lnTo>
                    <a:pt x="5087099" y="58166"/>
                  </a:lnTo>
                  <a:lnTo>
                    <a:pt x="5104495" y="61468"/>
                  </a:lnTo>
                  <a:lnTo>
                    <a:pt x="5106525" y="69215"/>
                  </a:lnTo>
                  <a:lnTo>
                    <a:pt x="5124132" y="63754"/>
                  </a:lnTo>
                  <a:lnTo>
                    <a:pt x="5145979" y="63754"/>
                  </a:lnTo>
                  <a:lnTo>
                    <a:pt x="5147649" y="61595"/>
                  </a:lnTo>
                  <a:lnTo>
                    <a:pt x="5151510" y="58166"/>
                  </a:lnTo>
                  <a:close/>
                </a:path>
                <a:path w="5943600" h="86359">
                  <a:moveTo>
                    <a:pt x="5871900" y="65913"/>
                  </a:moveTo>
                  <a:lnTo>
                    <a:pt x="5865065" y="65913"/>
                  </a:lnTo>
                  <a:lnTo>
                    <a:pt x="5867346" y="67818"/>
                  </a:lnTo>
                  <a:lnTo>
                    <a:pt x="5865309" y="69215"/>
                  </a:lnTo>
                  <a:lnTo>
                    <a:pt x="5871828" y="69215"/>
                  </a:lnTo>
                  <a:lnTo>
                    <a:pt x="5871900" y="65913"/>
                  </a:lnTo>
                  <a:close/>
                </a:path>
                <a:path w="5943600" h="86359">
                  <a:moveTo>
                    <a:pt x="1478089" y="62738"/>
                  </a:moveTo>
                  <a:lnTo>
                    <a:pt x="1472532" y="63754"/>
                  </a:lnTo>
                  <a:lnTo>
                    <a:pt x="1468916" y="67310"/>
                  </a:lnTo>
                  <a:lnTo>
                    <a:pt x="1476415" y="69088"/>
                  </a:lnTo>
                  <a:lnTo>
                    <a:pt x="1478089" y="62738"/>
                  </a:lnTo>
                  <a:close/>
                </a:path>
                <a:path w="5943600" h="86359">
                  <a:moveTo>
                    <a:pt x="2611878" y="62738"/>
                  </a:moveTo>
                  <a:lnTo>
                    <a:pt x="2606323" y="63754"/>
                  </a:lnTo>
                  <a:lnTo>
                    <a:pt x="2602708" y="67310"/>
                  </a:lnTo>
                  <a:lnTo>
                    <a:pt x="2610203" y="69088"/>
                  </a:lnTo>
                  <a:lnTo>
                    <a:pt x="2611878" y="62738"/>
                  </a:lnTo>
                  <a:close/>
                </a:path>
                <a:path w="5943600" h="86359">
                  <a:moveTo>
                    <a:pt x="4312570" y="62738"/>
                  </a:moveTo>
                  <a:lnTo>
                    <a:pt x="4307015" y="63754"/>
                  </a:lnTo>
                  <a:lnTo>
                    <a:pt x="4303400" y="67310"/>
                  </a:lnTo>
                  <a:lnTo>
                    <a:pt x="4310894" y="69088"/>
                  </a:lnTo>
                  <a:lnTo>
                    <a:pt x="4312570" y="62738"/>
                  </a:lnTo>
                  <a:close/>
                </a:path>
                <a:path w="5943600" h="86359">
                  <a:moveTo>
                    <a:pt x="5446367" y="62738"/>
                  </a:moveTo>
                  <a:lnTo>
                    <a:pt x="5440809" y="63754"/>
                  </a:lnTo>
                  <a:lnTo>
                    <a:pt x="5437193" y="67310"/>
                  </a:lnTo>
                  <a:lnTo>
                    <a:pt x="5444692" y="69088"/>
                  </a:lnTo>
                  <a:lnTo>
                    <a:pt x="5446367" y="62738"/>
                  </a:lnTo>
                  <a:close/>
                </a:path>
                <a:path w="5943600" h="86359">
                  <a:moveTo>
                    <a:pt x="72085" y="66421"/>
                  </a:moveTo>
                  <a:lnTo>
                    <a:pt x="63661" y="66421"/>
                  </a:lnTo>
                  <a:lnTo>
                    <a:pt x="58364" y="68834"/>
                  </a:lnTo>
                  <a:lnTo>
                    <a:pt x="61390" y="68072"/>
                  </a:lnTo>
                  <a:lnTo>
                    <a:pt x="76937" y="68072"/>
                  </a:lnTo>
                  <a:lnTo>
                    <a:pt x="72085" y="66421"/>
                  </a:lnTo>
                  <a:close/>
                </a:path>
                <a:path w="5943600" h="86359">
                  <a:moveTo>
                    <a:pt x="139329" y="67056"/>
                  </a:moveTo>
                  <a:lnTo>
                    <a:pt x="135627" y="67056"/>
                  </a:lnTo>
                  <a:lnTo>
                    <a:pt x="137683" y="68717"/>
                  </a:lnTo>
                  <a:lnTo>
                    <a:pt x="139329" y="67056"/>
                  </a:lnTo>
                  <a:close/>
                </a:path>
                <a:path w="5943600" h="86359">
                  <a:moveTo>
                    <a:pt x="214303" y="66294"/>
                  </a:moveTo>
                  <a:lnTo>
                    <a:pt x="211151" y="67310"/>
                  </a:lnTo>
                  <a:lnTo>
                    <a:pt x="210295" y="68707"/>
                  </a:lnTo>
                  <a:lnTo>
                    <a:pt x="215742" y="67691"/>
                  </a:lnTo>
                  <a:lnTo>
                    <a:pt x="214303" y="66294"/>
                  </a:lnTo>
                  <a:close/>
                </a:path>
                <a:path w="5943600" h="86359">
                  <a:moveTo>
                    <a:pt x="926953" y="63159"/>
                  </a:moveTo>
                  <a:lnTo>
                    <a:pt x="919055" y="65151"/>
                  </a:lnTo>
                  <a:lnTo>
                    <a:pt x="916077" y="68707"/>
                  </a:lnTo>
                  <a:lnTo>
                    <a:pt x="929217" y="68072"/>
                  </a:lnTo>
                  <a:lnTo>
                    <a:pt x="927149" y="63206"/>
                  </a:lnTo>
                  <a:lnTo>
                    <a:pt x="926953" y="63159"/>
                  </a:lnTo>
                  <a:close/>
                </a:path>
                <a:path w="5943600" h="86359">
                  <a:moveTo>
                    <a:pt x="2060750" y="63159"/>
                  </a:moveTo>
                  <a:lnTo>
                    <a:pt x="2052849" y="65151"/>
                  </a:lnTo>
                  <a:lnTo>
                    <a:pt x="2049870" y="68707"/>
                  </a:lnTo>
                  <a:lnTo>
                    <a:pt x="2063015" y="68072"/>
                  </a:lnTo>
                  <a:lnTo>
                    <a:pt x="2060947" y="63206"/>
                  </a:lnTo>
                  <a:lnTo>
                    <a:pt x="2060750" y="63159"/>
                  </a:lnTo>
                  <a:close/>
                </a:path>
                <a:path w="5943600" h="86359">
                  <a:moveTo>
                    <a:pt x="3194544" y="63159"/>
                  </a:moveTo>
                  <a:lnTo>
                    <a:pt x="3186645" y="65151"/>
                  </a:lnTo>
                  <a:lnTo>
                    <a:pt x="3183664" y="68707"/>
                  </a:lnTo>
                  <a:lnTo>
                    <a:pt x="3196803" y="68072"/>
                  </a:lnTo>
                  <a:lnTo>
                    <a:pt x="3194741" y="63206"/>
                  </a:lnTo>
                  <a:lnTo>
                    <a:pt x="3194544" y="63159"/>
                  </a:lnTo>
                  <a:close/>
                </a:path>
                <a:path w="5943600" h="86359">
                  <a:moveTo>
                    <a:pt x="3615686" y="66294"/>
                  </a:moveTo>
                  <a:lnTo>
                    <a:pt x="3612535" y="67310"/>
                  </a:lnTo>
                  <a:lnTo>
                    <a:pt x="3611678" y="68707"/>
                  </a:lnTo>
                  <a:lnTo>
                    <a:pt x="3617125" y="67691"/>
                  </a:lnTo>
                  <a:lnTo>
                    <a:pt x="3615686" y="66294"/>
                  </a:lnTo>
                  <a:close/>
                </a:path>
                <a:path w="5943600" h="86359">
                  <a:moveTo>
                    <a:pt x="4895230" y="63159"/>
                  </a:moveTo>
                  <a:lnTo>
                    <a:pt x="4887332" y="65151"/>
                  </a:lnTo>
                  <a:lnTo>
                    <a:pt x="4884354" y="68707"/>
                  </a:lnTo>
                  <a:lnTo>
                    <a:pt x="4897494" y="68072"/>
                  </a:lnTo>
                  <a:lnTo>
                    <a:pt x="4895426" y="63206"/>
                  </a:lnTo>
                  <a:lnTo>
                    <a:pt x="4895230" y="63159"/>
                  </a:lnTo>
                  <a:close/>
                </a:path>
                <a:path w="5943600" h="86359">
                  <a:moveTo>
                    <a:pt x="484317" y="64643"/>
                  </a:moveTo>
                  <a:lnTo>
                    <a:pt x="484260" y="66802"/>
                  </a:lnTo>
                  <a:lnTo>
                    <a:pt x="487002" y="68580"/>
                  </a:lnTo>
                  <a:lnTo>
                    <a:pt x="489859" y="65913"/>
                  </a:lnTo>
                  <a:lnTo>
                    <a:pt x="484317" y="64643"/>
                  </a:lnTo>
                  <a:close/>
                </a:path>
                <a:path w="5943600" h="86359">
                  <a:moveTo>
                    <a:pt x="3885695" y="64643"/>
                  </a:moveTo>
                  <a:lnTo>
                    <a:pt x="3885640" y="66802"/>
                  </a:lnTo>
                  <a:lnTo>
                    <a:pt x="3888381" y="68580"/>
                  </a:lnTo>
                  <a:lnTo>
                    <a:pt x="3891232" y="65913"/>
                  </a:lnTo>
                  <a:lnTo>
                    <a:pt x="3885695" y="64643"/>
                  </a:lnTo>
                  <a:close/>
                </a:path>
                <a:path w="5943600" h="86359">
                  <a:moveTo>
                    <a:pt x="1837103" y="58801"/>
                  </a:moveTo>
                  <a:lnTo>
                    <a:pt x="1785732" y="58801"/>
                  </a:lnTo>
                  <a:lnTo>
                    <a:pt x="1795853" y="59055"/>
                  </a:lnTo>
                  <a:lnTo>
                    <a:pt x="1801894" y="63881"/>
                  </a:lnTo>
                  <a:lnTo>
                    <a:pt x="1787694" y="68453"/>
                  </a:lnTo>
                  <a:lnTo>
                    <a:pt x="1839908" y="68453"/>
                  </a:lnTo>
                  <a:lnTo>
                    <a:pt x="1839150" y="65024"/>
                  </a:lnTo>
                  <a:lnTo>
                    <a:pt x="1817073" y="65024"/>
                  </a:lnTo>
                  <a:lnTo>
                    <a:pt x="1809662" y="63246"/>
                  </a:lnTo>
                  <a:lnTo>
                    <a:pt x="1815662" y="60960"/>
                  </a:lnTo>
                  <a:lnTo>
                    <a:pt x="1838063" y="60960"/>
                  </a:lnTo>
                  <a:lnTo>
                    <a:pt x="1837103" y="58801"/>
                  </a:lnTo>
                  <a:close/>
                </a:path>
                <a:path w="5943600" h="86359">
                  <a:moveTo>
                    <a:pt x="2970897" y="58801"/>
                  </a:moveTo>
                  <a:lnTo>
                    <a:pt x="2919526" y="58801"/>
                  </a:lnTo>
                  <a:lnTo>
                    <a:pt x="2929647" y="59055"/>
                  </a:lnTo>
                  <a:lnTo>
                    <a:pt x="2935691" y="63881"/>
                  </a:lnTo>
                  <a:lnTo>
                    <a:pt x="2921492" y="68453"/>
                  </a:lnTo>
                  <a:lnTo>
                    <a:pt x="2973697" y="68453"/>
                  </a:lnTo>
                  <a:lnTo>
                    <a:pt x="2972940" y="65024"/>
                  </a:lnTo>
                  <a:lnTo>
                    <a:pt x="2950869" y="65024"/>
                  </a:lnTo>
                  <a:lnTo>
                    <a:pt x="2943460" y="63246"/>
                  </a:lnTo>
                  <a:lnTo>
                    <a:pt x="2949456" y="60960"/>
                  </a:lnTo>
                  <a:lnTo>
                    <a:pt x="2971856" y="60960"/>
                  </a:lnTo>
                  <a:lnTo>
                    <a:pt x="2970897" y="58801"/>
                  </a:lnTo>
                  <a:close/>
                </a:path>
                <a:path w="5943600" h="86359">
                  <a:moveTo>
                    <a:pt x="4671589" y="58801"/>
                  </a:moveTo>
                  <a:lnTo>
                    <a:pt x="4620218" y="58801"/>
                  </a:lnTo>
                  <a:lnTo>
                    <a:pt x="4630339" y="59055"/>
                  </a:lnTo>
                  <a:lnTo>
                    <a:pt x="4636382" y="63881"/>
                  </a:lnTo>
                  <a:lnTo>
                    <a:pt x="4622183" y="68453"/>
                  </a:lnTo>
                  <a:lnTo>
                    <a:pt x="4674389" y="68453"/>
                  </a:lnTo>
                  <a:lnTo>
                    <a:pt x="4673632" y="65024"/>
                  </a:lnTo>
                  <a:lnTo>
                    <a:pt x="4651561" y="65024"/>
                  </a:lnTo>
                  <a:lnTo>
                    <a:pt x="4644151" y="63246"/>
                  </a:lnTo>
                  <a:lnTo>
                    <a:pt x="4650147" y="60960"/>
                  </a:lnTo>
                  <a:lnTo>
                    <a:pt x="4672548" y="60960"/>
                  </a:lnTo>
                  <a:lnTo>
                    <a:pt x="4671589" y="58801"/>
                  </a:lnTo>
                  <a:close/>
                </a:path>
                <a:path w="5943600" h="86359">
                  <a:moveTo>
                    <a:pt x="5796144" y="58801"/>
                  </a:moveTo>
                  <a:lnTo>
                    <a:pt x="5754010" y="58801"/>
                  </a:lnTo>
                  <a:lnTo>
                    <a:pt x="5764130" y="59055"/>
                  </a:lnTo>
                  <a:lnTo>
                    <a:pt x="5770171" y="63881"/>
                  </a:lnTo>
                  <a:lnTo>
                    <a:pt x="5755971" y="68453"/>
                  </a:lnTo>
                  <a:lnTo>
                    <a:pt x="5808185" y="68453"/>
                  </a:lnTo>
                  <a:lnTo>
                    <a:pt x="5807427" y="65024"/>
                  </a:lnTo>
                  <a:lnTo>
                    <a:pt x="5785350" y="65024"/>
                  </a:lnTo>
                  <a:lnTo>
                    <a:pt x="5777939" y="63246"/>
                  </a:lnTo>
                  <a:lnTo>
                    <a:pt x="5783939" y="60960"/>
                  </a:lnTo>
                  <a:lnTo>
                    <a:pt x="5795726" y="60960"/>
                  </a:lnTo>
                  <a:lnTo>
                    <a:pt x="5796144" y="58801"/>
                  </a:lnTo>
                  <a:close/>
                </a:path>
                <a:path w="5943600" h="86359">
                  <a:moveTo>
                    <a:pt x="520738" y="58420"/>
                  </a:moveTo>
                  <a:lnTo>
                    <a:pt x="466302" y="58420"/>
                  </a:lnTo>
                  <a:lnTo>
                    <a:pt x="471250" y="62357"/>
                  </a:lnTo>
                  <a:lnTo>
                    <a:pt x="471368" y="62611"/>
                  </a:lnTo>
                  <a:lnTo>
                    <a:pt x="469512" y="68326"/>
                  </a:lnTo>
                  <a:lnTo>
                    <a:pt x="478641" y="68326"/>
                  </a:lnTo>
                  <a:lnTo>
                    <a:pt x="480327" y="64770"/>
                  </a:lnTo>
                  <a:lnTo>
                    <a:pt x="502330" y="59436"/>
                  </a:lnTo>
                  <a:lnTo>
                    <a:pt x="520392" y="59436"/>
                  </a:lnTo>
                  <a:lnTo>
                    <a:pt x="520738" y="58420"/>
                  </a:lnTo>
                  <a:close/>
                </a:path>
                <a:path w="5943600" h="86359">
                  <a:moveTo>
                    <a:pt x="537732" y="64008"/>
                  </a:moveTo>
                  <a:lnTo>
                    <a:pt x="533833" y="67945"/>
                  </a:lnTo>
                  <a:lnTo>
                    <a:pt x="542397" y="68326"/>
                  </a:lnTo>
                  <a:lnTo>
                    <a:pt x="548628" y="66548"/>
                  </a:lnTo>
                  <a:lnTo>
                    <a:pt x="537732" y="64008"/>
                  </a:lnTo>
                  <a:close/>
                </a:path>
                <a:path w="5943600" h="86359">
                  <a:moveTo>
                    <a:pt x="3922121" y="58420"/>
                  </a:moveTo>
                  <a:lnTo>
                    <a:pt x="3867680" y="58420"/>
                  </a:lnTo>
                  <a:lnTo>
                    <a:pt x="3872630" y="62357"/>
                  </a:lnTo>
                  <a:lnTo>
                    <a:pt x="3872749" y="62611"/>
                  </a:lnTo>
                  <a:lnTo>
                    <a:pt x="3870890" y="68326"/>
                  </a:lnTo>
                  <a:lnTo>
                    <a:pt x="3880021" y="68326"/>
                  </a:lnTo>
                  <a:lnTo>
                    <a:pt x="3881706" y="64770"/>
                  </a:lnTo>
                  <a:lnTo>
                    <a:pt x="3903703" y="59436"/>
                  </a:lnTo>
                  <a:lnTo>
                    <a:pt x="3921775" y="59436"/>
                  </a:lnTo>
                  <a:lnTo>
                    <a:pt x="3922121" y="58420"/>
                  </a:lnTo>
                  <a:close/>
                </a:path>
                <a:path w="5943600" h="86359">
                  <a:moveTo>
                    <a:pt x="3939115" y="64008"/>
                  </a:moveTo>
                  <a:lnTo>
                    <a:pt x="3935216" y="67945"/>
                  </a:lnTo>
                  <a:lnTo>
                    <a:pt x="3943780" y="68326"/>
                  </a:lnTo>
                  <a:lnTo>
                    <a:pt x="3950011" y="66548"/>
                  </a:lnTo>
                  <a:lnTo>
                    <a:pt x="3939115" y="64008"/>
                  </a:lnTo>
                  <a:close/>
                </a:path>
                <a:path w="5943600" h="86359">
                  <a:moveTo>
                    <a:pt x="887498" y="64132"/>
                  </a:moveTo>
                  <a:lnTo>
                    <a:pt x="878076" y="67056"/>
                  </a:lnTo>
                  <a:lnTo>
                    <a:pt x="878870" y="68295"/>
                  </a:lnTo>
                  <a:lnTo>
                    <a:pt x="888846" y="65151"/>
                  </a:lnTo>
                  <a:lnTo>
                    <a:pt x="887498" y="64132"/>
                  </a:lnTo>
                  <a:close/>
                </a:path>
                <a:path w="5943600" h="86359">
                  <a:moveTo>
                    <a:pt x="3155083" y="64132"/>
                  </a:moveTo>
                  <a:lnTo>
                    <a:pt x="3145661" y="67056"/>
                  </a:lnTo>
                  <a:lnTo>
                    <a:pt x="3146455" y="68295"/>
                  </a:lnTo>
                  <a:lnTo>
                    <a:pt x="3156432" y="65151"/>
                  </a:lnTo>
                  <a:lnTo>
                    <a:pt x="3155083" y="64132"/>
                  </a:lnTo>
                  <a:close/>
                </a:path>
                <a:path w="5943600" h="86359">
                  <a:moveTo>
                    <a:pt x="4855775" y="64132"/>
                  </a:moveTo>
                  <a:lnTo>
                    <a:pt x="4846353" y="67056"/>
                  </a:lnTo>
                  <a:lnTo>
                    <a:pt x="4847147" y="68295"/>
                  </a:lnTo>
                  <a:lnTo>
                    <a:pt x="4857123" y="65151"/>
                  </a:lnTo>
                  <a:lnTo>
                    <a:pt x="4855775" y="64132"/>
                  </a:lnTo>
                  <a:close/>
                </a:path>
                <a:path w="5943600" h="86359">
                  <a:moveTo>
                    <a:pt x="2021292" y="64134"/>
                  </a:moveTo>
                  <a:lnTo>
                    <a:pt x="2011874" y="67056"/>
                  </a:lnTo>
                  <a:lnTo>
                    <a:pt x="2012659" y="68295"/>
                  </a:lnTo>
                  <a:lnTo>
                    <a:pt x="2022638" y="65151"/>
                  </a:lnTo>
                  <a:lnTo>
                    <a:pt x="2021292" y="64134"/>
                  </a:lnTo>
                  <a:close/>
                </a:path>
                <a:path w="5943600" h="86359">
                  <a:moveTo>
                    <a:pt x="348153" y="62103"/>
                  </a:moveTo>
                  <a:lnTo>
                    <a:pt x="333802" y="62103"/>
                  </a:lnTo>
                  <a:lnTo>
                    <a:pt x="339644" y="62738"/>
                  </a:lnTo>
                  <a:lnTo>
                    <a:pt x="342014" y="68199"/>
                  </a:lnTo>
                  <a:lnTo>
                    <a:pt x="343804" y="65786"/>
                  </a:lnTo>
                  <a:lnTo>
                    <a:pt x="348153" y="62103"/>
                  </a:lnTo>
                  <a:close/>
                </a:path>
                <a:path w="5943600" h="86359">
                  <a:moveTo>
                    <a:pt x="3749532" y="62103"/>
                  </a:moveTo>
                  <a:lnTo>
                    <a:pt x="3735186" y="62103"/>
                  </a:lnTo>
                  <a:lnTo>
                    <a:pt x="3741027" y="62738"/>
                  </a:lnTo>
                  <a:lnTo>
                    <a:pt x="3743396" y="68199"/>
                  </a:lnTo>
                  <a:lnTo>
                    <a:pt x="3745184" y="65786"/>
                  </a:lnTo>
                  <a:lnTo>
                    <a:pt x="3749532" y="62103"/>
                  </a:lnTo>
                  <a:close/>
                </a:path>
                <a:path w="5943600" h="86359">
                  <a:moveTo>
                    <a:pt x="970059" y="66802"/>
                  </a:moveTo>
                  <a:lnTo>
                    <a:pt x="955562" y="66802"/>
                  </a:lnTo>
                  <a:lnTo>
                    <a:pt x="955897" y="67310"/>
                  </a:lnTo>
                  <a:lnTo>
                    <a:pt x="970107" y="67310"/>
                  </a:lnTo>
                  <a:lnTo>
                    <a:pt x="970059" y="66802"/>
                  </a:lnTo>
                  <a:close/>
                </a:path>
                <a:path w="5943600" h="86359">
                  <a:moveTo>
                    <a:pt x="2103852" y="66802"/>
                  </a:moveTo>
                  <a:lnTo>
                    <a:pt x="2089360" y="66802"/>
                  </a:lnTo>
                  <a:lnTo>
                    <a:pt x="2089685" y="67310"/>
                  </a:lnTo>
                  <a:lnTo>
                    <a:pt x="2103901" y="67310"/>
                  </a:lnTo>
                  <a:lnTo>
                    <a:pt x="2103852" y="66802"/>
                  </a:lnTo>
                  <a:close/>
                </a:path>
                <a:path w="5943600" h="86359">
                  <a:moveTo>
                    <a:pt x="3237644" y="66802"/>
                  </a:moveTo>
                  <a:lnTo>
                    <a:pt x="3223147" y="66802"/>
                  </a:lnTo>
                  <a:lnTo>
                    <a:pt x="3223483" y="67310"/>
                  </a:lnTo>
                  <a:lnTo>
                    <a:pt x="3237693" y="67310"/>
                  </a:lnTo>
                  <a:lnTo>
                    <a:pt x="3237644" y="66802"/>
                  </a:lnTo>
                  <a:close/>
                </a:path>
                <a:path w="5943600" h="86359">
                  <a:moveTo>
                    <a:pt x="4938336" y="66802"/>
                  </a:moveTo>
                  <a:lnTo>
                    <a:pt x="4923839" y="66802"/>
                  </a:lnTo>
                  <a:lnTo>
                    <a:pt x="4924174" y="67310"/>
                  </a:lnTo>
                  <a:lnTo>
                    <a:pt x="4938384" y="67310"/>
                  </a:lnTo>
                  <a:lnTo>
                    <a:pt x="4938336" y="66802"/>
                  </a:lnTo>
                  <a:close/>
                </a:path>
                <a:path w="5943600" h="86359">
                  <a:moveTo>
                    <a:pt x="5936638" y="64516"/>
                  </a:moveTo>
                  <a:lnTo>
                    <a:pt x="5927903" y="64516"/>
                  </a:lnTo>
                  <a:lnTo>
                    <a:pt x="5932646" y="66929"/>
                  </a:lnTo>
                  <a:lnTo>
                    <a:pt x="5936638" y="64516"/>
                  </a:lnTo>
                  <a:close/>
                </a:path>
                <a:path w="5943600" h="86359">
                  <a:moveTo>
                    <a:pt x="1377172" y="62611"/>
                  </a:moveTo>
                  <a:lnTo>
                    <a:pt x="1372795" y="64770"/>
                  </a:lnTo>
                  <a:lnTo>
                    <a:pt x="1378291" y="66675"/>
                  </a:lnTo>
                  <a:lnTo>
                    <a:pt x="1379376" y="64643"/>
                  </a:lnTo>
                  <a:lnTo>
                    <a:pt x="1377172" y="62611"/>
                  </a:lnTo>
                  <a:close/>
                </a:path>
                <a:path w="5943600" h="86359">
                  <a:moveTo>
                    <a:pt x="2510968" y="62611"/>
                  </a:moveTo>
                  <a:lnTo>
                    <a:pt x="2506593" y="64770"/>
                  </a:lnTo>
                  <a:lnTo>
                    <a:pt x="2512084" y="66675"/>
                  </a:lnTo>
                  <a:lnTo>
                    <a:pt x="2513170" y="64643"/>
                  </a:lnTo>
                  <a:lnTo>
                    <a:pt x="2510968" y="62611"/>
                  </a:lnTo>
                  <a:close/>
                </a:path>
                <a:path w="5943600" h="86359">
                  <a:moveTo>
                    <a:pt x="4211660" y="62611"/>
                  </a:moveTo>
                  <a:lnTo>
                    <a:pt x="4207285" y="64770"/>
                  </a:lnTo>
                  <a:lnTo>
                    <a:pt x="4212776" y="66675"/>
                  </a:lnTo>
                  <a:lnTo>
                    <a:pt x="4213862" y="64643"/>
                  </a:lnTo>
                  <a:lnTo>
                    <a:pt x="4211660" y="62611"/>
                  </a:lnTo>
                  <a:close/>
                </a:path>
                <a:path w="5943600" h="86359">
                  <a:moveTo>
                    <a:pt x="5345453" y="62611"/>
                  </a:moveTo>
                  <a:lnTo>
                    <a:pt x="5341083" y="64770"/>
                  </a:lnTo>
                  <a:lnTo>
                    <a:pt x="5346572" y="66675"/>
                  </a:lnTo>
                  <a:lnTo>
                    <a:pt x="5347656" y="64643"/>
                  </a:lnTo>
                  <a:lnTo>
                    <a:pt x="5345453" y="62611"/>
                  </a:lnTo>
                  <a:close/>
                </a:path>
                <a:path w="5943600" h="86359">
                  <a:moveTo>
                    <a:pt x="999780" y="64770"/>
                  </a:moveTo>
                  <a:lnTo>
                    <a:pt x="983938" y="64770"/>
                  </a:lnTo>
                  <a:lnTo>
                    <a:pt x="995731" y="66548"/>
                  </a:lnTo>
                  <a:lnTo>
                    <a:pt x="999780" y="64770"/>
                  </a:lnTo>
                  <a:close/>
                </a:path>
                <a:path w="5943600" h="86359">
                  <a:moveTo>
                    <a:pt x="2133572" y="64770"/>
                  </a:moveTo>
                  <a:lnTo>
                    <a:pt x="2117726" y="64770"/>
                  </a:lnTo>
                  <a:lnTo>
                    <a:pt x="2129523" y="66548"/>
                  </a:lnTo>
                  <a:lnTo>
                    <a:pt x="2133572" y="64770"/>
                  </a:lnTo>
                  <a:close/>
                </a:path>
                <a:path w="5943600" h="86359">
                  <a:moveTo>
                    <a:pt x="3267370" y="64770"/>
                  </a:moveTo>
                  <a:lnTo>
                    <a:pt x="3251524" y="64770"/>
                  </a:lnTo>
                  <a:lnTo>
                    <a:pt x="3263321" y="66548"/>
                  </a:lnTo>
                  <a:lnTo>
                    <a:pt x="3267370" y="64770"/>
                  </a:lnTo>
                  <a:close/>
                </a:path>
                <a:path w="5943600" h="86359">
                  <a:moveTo>
                    <a:pt x="4968057" y="64770"/>
                  </a:moveTo>
                  <a:lnTo>
                    <a:pt x="4952215" y="64770"/>
                  </a:lnTo>
                  <a:lnTo>
                    <a:pt x="4964008" y="66548"/>
                  </a:lnTo>
                  <a:lnTo>
                    <a:pt x="4968057" y="64770"/>
                  </a:lnTo>
                  <a:close/>
                </a:path>
                <a:path w="5943600" h="86359">
                  <a:moveTo>
                    <a:pt x="3605777" y="62611"/>
                  </a:moveTo>
                  <a:lnTo>
                    <a:pt x="3598602" y="62611"/>
                  </a:lnTo>
                  <a:lnTo>
                    <a:pt x="3597814" y="66489"/>
                  </a:lnTo>
                  <a:lnTo>
                    <a:pt x="3605777" y="62611"/>
                  </a:lnTo>
                  <a:close/>
                </a:path>
                <a:path w="5943600" h="86359">
                  <a:moveTo>
                    <a:pt x="204395" y="62611"/>
                  </a:moveTo>
                  <a:lnTo>
                    <a:pt x="197229" y="62611"/>
                  </a:lnTo>
                  <a:lnTo>
                    <a:pt x="196439" y="66485"/>
                  </a:lnTo>
                  <a:lnTo>
                    <a:pt x="204395" y="62611"/>
                  </a:lnTo>
                  <a:close/>
                </a:path>
                <a:path w="5943600" h="86359">
                  <a:moveTo>
                    <a:pt x="67179" y="60706"/>
                  </a:moveTo>
                  <a:lnTo>
                    <a:pt x="45454" y="60706"/>
                  </a:lnTo>
                  <a:lnTo>
                    <a:pt x="41895" y="66421"/>
                  </a:lnTo>
                  <a:lnTo>
                    <a:pt x="57397" y="66421"/>
                  </a:lnTo>
                  <a:lnTo>
                    <a:pt x="58032" y="64262"/>
                  </a:lnTo>
                  <a:lnTo>
                    <a:pt x="67179" y="60706"/>
                  </a:lnTo>
                  <a:close/>
                </a:path>
                <a:path w="5943600" h="86359">
                  <a:moveTo>
                    <a:pt x="702813" y="60579"/>
                  </a:moveTo>
                  <a:lnTo>
                    <a:pt x="656175" y="60579"/>
                  </a:lnTo>
                  <a:lnTo>
                    <a:pt x="675706" y="65786"/>
                  </a:lnTo>
                  <a:lnTo>
                    <a:pt x="688094" y="65151"/>
                  </a:lnTo>
                  <a:lnTo>
                    <a:pt x="699024" y="65151"/>
                  </a:lnTo>
                  <a:lnTo>
                    <a:pt x="702813" y="60579"/>
                  </a:lnTo>
                  <a:close/>
                </a:path>
                <a:path w="5943600" h="86359">
                  <a:moveTo>
                    <a:pt x="4104197" y="60579"/>
                  </a:moveTo>
                  <a:lnTo>
                    <a:pt x="4057558" y="60579"/>
                  </a:lnTo>
                  <a:lnTo>
                    <a:pt x="4077089" y="65786"/>
                  </a:lnTo>
                  <a:lnTo>
                    <a:pt x="4089477" y="65151"/>
                  </a:lnTo>
                  <a:lnTo>
                    <a:pt x="4100408" y="65151"/>
                  </a:lnTo>
                  <a:lnTo>
                    <a:pt x="4104197" y="60579"/>
                  </a:lnTo>
                  <a:close/>
                </a:path>
                <a:path w="5943600" h="86359">
                  <a:moveTo>
                    <a:pt x="627559" y="57658"/>
                  </a:moveTo>
                  <a:lnTo>
                    <a:pt x="586021" y="57658"/>
                  </a:lnTo>
                  <a:lnTo>
                    <a:pt x="580927" y="62484"/>
                  </a:lnTo>
                  <a:lnTo>
                    <a:pt x="576779" y="65532"/>
                  </a:lnTo>
                  <a:lnTo>
                    <a:pt x="587496" y="65532"/>
                  </a:lnTo>
                  <a:lnTo>
                    <a:pt x="593409" y="62611"/>
                  </a:lnTo>
                  <a:lnTo>
                    <a:pt x="615158" y="60071"/>
                  </a:lnTo>
                  <a:lnTo>
                    <a:pt x="625896" y="60071"/>
                  </a:lnTo>
                  <a:lnTo>
                    <a:pt x="627559" y="57658"/>
                  </a:lnTo>
                  <a:close/>
                </a:path>
                <a:path w="5943600" h="86359">
                  <a:moveTo>
                    <a:pt x="4028938" y="57658"/>
                  </a:moveTo>
                  <a:lnTo>
                    <a:pt x="3987404" y="57658"/>
                  </a:lnTo>
                  <a:lnTo>
                    <a:pt x="3982310" y="62484"/>
                  </a:lnTo>
                  <a:lnTo>
                    <a:pt x="3978163" y="65532"/>
                  </a:lnTo>
                  <a:lnTo>
                    <a:pt x="3988879" y="65532"/>
                  </a:lnTo>
                  <a:lnTo>
                    <a:pt x="3994792" y="62611"/>
                  </a:lnTo>
                  <a:lnTo>
                    <a:pt x="4016542" y="60071"/>
                  </a:lnTo>
                  <a:lnTo>
                    <a:pt x="4027276" y="60071"/>
                  </a:lnTo>
                  <a:lnTo>
                    <a:pt x="4028938" y="57658"/>
                  </a:lnTo>
                  <a:close/>
                </a:path>
                <a:path w="5943600" h="86359">
                  <a:moveTo>
                    <a:pt x="1484658" y="54483"/>
                  </a:moveTo>
                  <a:lnTo>
                    <a:pt x="1335738" y="54483"/>
                  </a:lnTo>
                  <a:lnTo>
                    <a:pt x="1345056" y="54737"/>
                  </a:lnTo>
                  <a:lnTo>
                    <a:pt x="1342285" y="57785"/>
                  </a:lnTo>
                  <a:lnTo>
                    <a:pt x="1322137" y="64262"/>
                  </a:lnTo>
                  <a:lnTo>
                    <a:pt x="1292924" y="65151"/>
                  </a:lnTo>
                  <a:lnTo>
                    <a:pt x="1332056" y="65151"/>
                  </a:lnTo>
                  <a:lnTo>
                    <a:pt x="1332200" y="64897"/>
                  </a:lnTo>
                  <a:lnTo>
                    <a:pt x="1366442" y="64897"/>
                  </a:lnTo>
                  <a:lnTo>
                    <a:pt x="1369076" y="61595"/>
                  </a:lnTo>
                  <a:lnTo>
                    <a:pt x="1352199" y="61595"/>
                  </a:lnTo>
                  <a:lnTo>
                    <a:pt x="1344894" y="59182"/>
                  </a:lnTo>
                  <a:lnTo>
                    <a:pt x="1351952" y="58928"/>
                  </a:lnTo>
                  <a:lnTo>
                    <a:pt x="1448147" y="58928"/>
                  </a:lnTo>
                  <a:lnTo>
                    <a:pt x="1449095" y="57658"/>
                  </a:lnTo>
                  <a:lnTo>
                    <a:pt x="1507603" y="57658"/>
                  </a:lnTo>
                  <a:lnTo>
                    <a:pt x="1507992" y="56769"/>
                  </a:lnTo>
                  <a:lnTo>
                    <a:pt x="1484644" y="56769"/>
                  </a:lnTo>
                  <a:lnTo>
                    <a:pt x="1484658" y="54483"/>
                  </a:lnTo>
                  <a:close/>
                </a:path>
                <a:path w="5943600" h="86359">
                  <a:moveTo>
                    <a:pt x="2618452" y="54483"/>
                  </a:moveTo>
                  <a:lnTo>
                    <a:pt x="2469530" y="54483"/>
                  </a:lnTo>
                  <a:lnTo>
                    <a:pt x="2478847" y="54737"/>
                  </a:lnTo>
                  <a:lnTo>
                    <a:pt x="2476075" y="57785"/>
                  </a:lnTo>
                  <a:lnTo>
                    <a:pt x="2455925" y="64262"/>
                  </a:lnTo>
                  <a:lnTo>
                    <a:pt x="2426712" y="65151"/>
                  </a:lnTo>
                  <a:lnTo>
                    <a:pt x="2465845" y="65151"/>
                  </a:lnTo>
                  <a:lnTo>
                    <a:pt x="2465989" y="64897"/>
                  </a:lnTo>
                  <a:lnTo>
                    <a:pt x="2500239" y="64897"/>
                  </a:lnTo>
                  <a:lnTo>
                    <a:pt x="2502873" y="61595"/>
                  </a:lnTo>
                  <a:lnTo>
                    <a:pt x="2485997" y="61595"/>
                  </a:lnTo>
                  <a:lnTo>
                    <a:pt x="2478688" y="59182"/>
                  </a:lnTo>
                  <a:lnTo>
                    <a:pt x="2485746" y="58928"/>
                  </a:lnTo>
                  <a:lnTo>
                    <a:pt x="2581939" y="58928"/>
                  </a:lnTo>
                  <a:lnTo>
                    <a:pt x="2582887" y="57658"/>
                  </a:lnTo>
                  <a:lnTo>
                    <a:pt x="2641401" y="57658"/>
                  </a:lnTo>
                  <a:lnTo>
                    <a:pt x="2641790" y="56769"/>
                  </a:lnTo>
                  <a:lnTo>
                    <a:pt x="2618438" y="56769"/>
                  </a:lnTo>
                  <a:lnTo>
                    <a:pt x="2618452" y="54483"/>
                  </a:lnTo>
                  <a:close/>
                </a:path>
                <a:path w="5943600" h="86359">
                  <a:moveTo>
                    <a:pt x="4319144" y="54483"/>
                  </a:moveTo>
                  <a:lnTo>
                    <a:pt x="4170222" y="54483"/>
                  </a:lnTo>
                  <a:lnTo>
                    <a:pt x="4179539" y="54737"/>
                  </a:lnTo>
                  <a:lnTo>
                    <a:pt x="4176767" y="57785"/>
                  </a:lnTo>
                  <a:lnTo>
                    <a:pt x="4156616" y="64262"/>
                  </a:lnTo>
                  <a:lnTo>
                    <a:pt x="4127403" y="65151"/>
                  </a:lnTo>
                  <a:lnTo>
                    <a:pt x="4166536" y="65151"/>
                  </a:lnTo>
                  <a:lnTo>
                    <a:pt x="4166680" y="64897"/>
                  </a:lnTo>
                  <a:lnTo>
                    <a:pt x="4200930" y="64897"/>
                  </a:lnTo>
                  <a:lnTo>
                    <a:pt x="4203565" y="61595"/>
                  </a:lnTo>
                  <a:lnTo>
                    <a:pt x="4186689" y="61595"/>
                  </a:lnTo>
                  <a:lnTo>
                    <a:pt x="4179378" y="59182"/>
                  </a:lnTo>
                  <a:lnTo>
                    <a:pt x="4186434" y="58928"/>
                  </a:lnTo>
                  <a:lnTo>
                    <a:pt x="4282627" y="58928"/>
                  </a:lnTo>
                  <a:lnTo>
                    <a:pt x="4283575" y="57658"/>
                  </a:lnTo>
                  <a:lnTo>
                    <a:pt x="4342092" y="57658"/>
                  </a:lnTo>
                  <a:lnTo>
                    <a:pt x="4342482" y="56769"/>
                  </a:lnTo>
                  <a:lnTo>
                    <a:pt x="4319130" y="56769"/>
                  </a:lnTo>
                  <a:lnTo>
                    <a:pt x="4319144" y="54483"/>
                  </a:lnTo>
                  <a:close/>
                </a:path>
                <a:path w="5943600" h="86359">
                  <a:moveTo>
                    <a:pt x="5452935" y="54483"/>
                  </a:moveTo>
                  <a:lnTo>
                    <a:pt x="5304015" y="54483"/>
                  </a:lnTo>
                  <a:lnTo>
                    <a:pt x="5313333" y="54737"/>
                  </a:lnTo>
                  <a:lnTo>
                    <a:pt x="5310562" y="57785"/>
                  </a:lnTo>
                  <a:lnTo>
                    <a:pt x="5290414" y="64262"/>
                  </a:lnTo>
                  <a:lnTo>
                    <a:pt x="5261201" y="65151"/>
                  </a:lnTo>
                  <a:lnTo>
                    <a:pt x="5300333" y="65151"/>
                  </a:lnTo>
                  <a:lnTo>
                    <a:pt x="5300477" y="64897"/>
                  </a:lnTo>
                  <a:lnTo>
                    <a:pt x="5334719" y="64897"/>
                  </a:lnTo>
                  <a:lnTo>
                    <a:pt x="5337353" y="61595"/>
                  </a:lnTo>
                  <a:lnTo>
                    <a:pt x="5320476" y="61595"/>
                  </a:lnTo>
                  <a:lnTo>
                    <a:pt x="5313171" y="59182"/>
                  </a:lnTo>
                  <a:lnTo>
                    <a:pt x="5320229" y="58928"/>
                  </a:lnTo>
                  <a:lnTo>
                    <a:pt x="5416424" y="58928"/>
                  </a:lnTo>
                  <a:lnTo>
                    <a:pt x="5417372" y="57658"/>
                  </a:lnTo>
                  <a:lnTo>
                    <a:pt x="5475880" y="57658"/>
                  </a:lnTo>
                  <a:lnTo>
                    <a:pt x="5476269" y="56769"/>
                  </a:lnTo>
                  <a:lnTo>
                    <a:pt x="5452921" y="56769"/>
                  </a:lnTo>
                  <a:lnTo>
                    <a:pt x="5452935" y="54483"/>
                  </a:lnTo>
                  <a:close/>
                </a:path>
                <a:path w="5943600" h="86359">
                  <a:moveTo>
                    <a:pt x="413759" y="60833"/>
                  </a:moveTo>
                  <a:lnTo>
                    <a:pt x="386091" y="60833"/>
                  </a:lnTo>
                  <a:lnTo>
                    <a:pt x="384930" y="63246"/>
                  </a:lnTo>
                  <a:lnTo>
                    <a:pt x="380408" y="65024"/>
                  </a:lnTo>
                  <a:lnTo>
                    <a:pt x="402956" y="65024"/>
                  </a:lnTo>
                  <a:lnTo>
                    <a:pt x="403142" y="64897"/>
                  </a:lnTo>
                  <a:lnTo>
                    <a:pt x="412081" y="64897"/>
                  </a:lnTo>
                  <a:lnTo>
                    <a:pt x="413759" y="60833"/>
                  </a:lnTo>
                  <a:close/>
                </a:path>
                <a:path w="5943600" h="86359">
                  <a:moveTo>
                    <a:pt x="1838063" y="60960"/>
                  </a:moveTo>
                  <a:lnTo>
                    <a:pt x="1815662" y="60960"/>
                  </a:lnTo>
                  <a:lnTo>
                    <a:pt x="1818419" y="62865"/>
                  </a:lnTo>
                  <a:lnTo>
                    <a:pt x="1818516" y="63107"/>
                  </a:lnTo>
                  <a:lnTo>
                    <a:pt x="1817073" y="65024"/>
                  </a:lnTo>
                  <a:lnTo>
                    <a:pt x="1839150" y="65024"/>
                  </a:lnTo>
                  <a:lnTo>
                    <a:pt x="1838476" y="61976"/>
                  </a:lnTo>
                  <a:lnTo>
                    <a:pt x="1838401" y="61722"/>
                  </a:lnTo>
                  <a:lnTo>
                    <a:pt x="1838063" y="60960"/>
                  </a:lnTo>
                  <a:close/>
                </a:path>
                <a:path w="5943600" h="86359">
                  <a:moveTo>
                    <a:pt x="2971856" y="60960"/>
                  </a:moveTo>
                  <a:lnTo>
                    <a:pt x="2949456" y="60960"/>
                  </a:lnTo>
                  <a:lnTo>
                    <a:pt x="2952213" y="62865"/>
                  </a:lnTo>
                  <a:lnTo>
                    <a:pt x="2952310" y="63107"/>
                  </a:lnTo>
                  <a:lnTo>
                    <a:pt x="2950869" y="65024"/>
                  </a:lnTo>
                  <a:lnTo>
                    <a:pt x="2972940" y="65024"/>
                  </a:lnTo>
                  <a:lnTo>
                    <a:pt x="2972267" y="61976"/>
                  </a:lnTo>
                  <a:lnTo>
                    <a:pt x="2972195" y="61722"/>
                  </a:lnTo>
                  <a:lnTo>
                    <a:pt x="2971856" y="60960"/>
                  </a:lnTo>
                  <a:close/>
                </a:path>
                <a:path w="5943600" h="86359">
                  <a:moveTo>
                    <a:pt x="3815139" y="60833"/>
                  </a:moveTo>
                  <a:lnTo>
                    <a:pt x="3787473" y="60833"/>
                  </a:lnTo>
                  <a:lnTo>
                    <a:pt x="3786310" y="63246"/>
                  </a:lnTo>
                  <a:lnTo>
                    <a:pt x="3781787" y="65024"/>
                  </a:lnTo>
                  <a:lnTo>
                    <a:pt x="3804340" y="65024"/>
                  </a:lnTo>
                  <a:lnTo>
                    <a:pt x="3804525" y="64897"/>
                  </a:lnTo>
                  <a:lnTo>
                    <a:pt x="3813460" y="64897"/>
                  </a:lnTo>
                  <a:lnTo>
                    <a:pt x="3815139" y="60833"/>
                  </a:lnTo>
                  <a:close/>
                </a:path>
                <a:path w="5943600" h="86359">
                  <a:moveTo>
                    <a:pt x="4672548" y="60960"/>
                  </a:moveTo>
                  <a:lnTo>
                    <a:pt x="4650147" y="60960"/>
                  </a:lnTo>
                  <a:lnTo>
                    <a:pt x="4652904" y="62865"/>
                  </a:lnTo>
                  <a:lnTo>
                    <a:pt x="4653002" y="63107"/>
                  </a:lnTo>
                  <a:lnTo>
                    <a:pt x="4651561" y="65024"/>
                  </a:lnTo>
                  <a:lnTo>
                    <a:pt x="4673632" y="65024"/>
                  </a:lnTo>
                  <a:lnTo>
                    <a:pt x="4672958" y="61976"/>
                  </a:lnTo>
                  <a:lnTo>
                    <a:pt x="4672887" y="61722"/>
                  </a:lnTo>
                  <a:lnTo>
                    <a:pt x="4672548" y="60960"/>
                  </a:lnTo>
                  <a:close/>
                </a:path>
                <a:path w="5943600" h="86359">
                  <a:moveTo>
                    <a:pt x="5795726" y="60960"/>
                  </a:moveTo>
                  <a:lnTo>
                    <a:pt x="5783939" y="60960"/>
                  </a:lnTo>
                  <a:lnTo>
                    <a:pt x="5786696" y="62865"/>
                  </a:lnTo>
                  <a:lnTo>
                    <a:pt x="5786793" y="63107"/>
                  </a:lnTo>
                  <a:lnTo>
                    <a:pt x="5785350" y="65024"/>
                  </a:lnTo>
                  <a:lnTo>
                    <a:pt x="5807427" y="65024"/>
                  </a:lnTo>
                  <a:lnTo>
                    <a:pt x="5807285" y="64383"/>
                  </a:lnTo>
                  <a:lnTo>
                    <a:pt x="5795553" y="61849"/>
                  </a:lnTo>
                  <a:lnTo>
                    <a:pt x="5795726" y="60960"/>
                  </a:lnTo>
                  <a:close/>
                </a:path>
                <a:path w="5943600" h="86359">
                  <a:moveTo>
                    <a:pt x="3895" y="58166"/>
                  </a:moveTo>
                  <a:lnTo>
                    <a:pt x="0" y="60452"/>
                  </a:lnTo>
                  <a:lnTo>
                    <a:pt x="2272" y="64135"/>
                  </a:lnTo>
                  <a:lnTo>
                    <a:pt x="8429" y="64897"/>
                  </a:lnTo>
                  <a:lnTo>
                    <a:pt x="8099" y="62390"/>
                  </a:lnTo>
                  <a:lnTo>
                    <a:pt x="7706" y="62230"/>
                  </a:lnTo>
                  <a:lnTo>
                    <a:pt x="8051" y="62025"/>
                  </a:lnTo>
                  <a:lnTo>
                    <a:pt x="7727" y="59563"/>
                  </a:lnTo>
                  <a:lnTo>
                    <a:pt x="3895" y="58166"/>
                  </a:lnTo>
                  <a:close/>
                </a:path>
                <a:path w="5943600" h="86359">
                  <a:moveTo>
                    <a:pt x="415491" y="56642"/>
                  </a:moveTo>
                  <a:lnTo>
                    <a:pt x="252536" y="56642"/>
                  </a:lnTo>
                  <a:lnTo>
                    <a:pt x="247008" y="61468"/>
                  </a:lnTo>
                  <a:lnTo>
                    <a:pt x="239579" y="64643"/>
                  </a:lnTo>
                  <a:lnTo>
                    <a:pt x="255286" y="64643"/>
                  </a:lnTo>
                  <a:lnTo>
                    <a:pt x="260209" y="61722"/>
                  </a:lnTo>
                  <a:lnTo>
                    <a:pt x="270916" y="57531"/>
                  </a:lnTo>
                  <a:lnTo>
                    <a:pt x="415123" y="57531"/>
                  </a:lnTo>
                  <a:lnTo>
                    <a:pt x="415491" y="56642"/>
                  </a:lnTo>
                  <a:close/>
                </a:path>
                <a:path w="5943600" h="86359">
                  <a:moveTo>
                    <a:pt x="3816870" y="56642"/>
                  </a:moveTo>
                  <a:lnTo>
                    <a:pt x="3653915" y="56642"/>
                  </a:lnTo>
                  <a:lnTo>
                    <a:pt x="3648387" y="61468"/>
                  </a:lnTo>
                  <a:lnTo>
                    <a:pt x="3640960" y="64643"/>
                  </a:lnTo>
                  <a:lnTo>
                    <a:pt x="3656667" y="64643"/>
                  </a:lnTo>
                  <a:lnTo>
                    <a:pt x="3661591" y="61722"/>
                  </a:lnTo>
                  <a:lnTo>
                    <a:pt x="3672299" y="57531"/>
                  </a:lnTo>
                  <a:lnTo>
                    <a:pt x="3816503" y="57531"/>
                  </a:lnTo>
                  <a:lnTo>
                    <a:pt x="3816870" y="56642"/>
                  </a:lnTo>
                  <a:close/>
                </a:path>
                <a:path w="5943600" h="86359">
                  <a:moveTo>
                    <a:pt x="1586830" y="62865"/>
                  </a:moveTo>
                  <a:lnTo>
                    <a:pt x="1554643" y="62865"/>
                  </a:lnTo>
                  <a:lnTo>
                    <a:pt x="1555219" y="64516"/>
                  </a:lnTo>
                  <a:lnTo>
                    <a:pt x="1585945" y="64516"/>
                  </a:lnTo>
                  <a:lnTo>
                    <a:pt x="1586830" y="62865"/>
                  </a:lnTo>
                  <a:close/>
                </a:path>
                <a:path w="5943600" h="86359">
                  <a:moveTo>
                    <a:pt x="2720623" y="62865"/>
                  </a:moveTo>
                  <a:lnTo>
                    <a:pt x="2688441" y="62865"/>
                  </a:lnTo>
                  <a:lnTo>
                    <a:pt x="2689017" y="64516"/>
                  </a:lnTo>
                  <a:lnTo>
                    <a:pt x="2719736" y="64516"/>
                  </a:lnTo>
                  <a:lnTo>
                    <a:pt x="2720623" y="62865"/>
                  </a:lnTo>
                  <a:close/>
                </a:path>
                <a:path w="5943600" h="86359">
                  <a:moveTo>
                    <a:pt x="4421311" y="62865"/>
                  </a:moveTo>
                  <a:lnTo>
                    <a:pt x="4389133" y="62865"/>
                  </a:lnTo>
                  <a:lnTo>
                    <a:pt x="4389709" y="64516"/>
                  </a:lnTo>
                  <a:lnTo>
                    <a:pt x="4420425" y="64516"/>
                  </a:lnTo>
                  <a:lnTo>
                    <a:pt x="4421311" y="62865"/>
                  </a:lnTo>
                  <a:close/>
                </a:path>
                <a:path w="5943600" h="86359">
                  <a:moveTo>
                    <a:pt x="5555107" y="62865"/>
                  </a:moveTo>
                  <a:lnTo>
                    <a:pt x="5522920" y="62865"/>
                  </a:lnTo>
                  <a:lnTo>
                    <a:pt x="5523496" y="64516"/>
                  </a:lnTo>
                  <a:lnTo>
                    <a:pt x="5554222" y="64516"/>
                  </a:lnTo>
                  <a:lnTo>
                    <a:pt x="5555107" y="62865"/>
                  </a:lnTo>
                  <a:close/>
                </a:path>
                <a:path w="5943600" h="86359">
                  <a:moveTo>
                    <a:pt x="1205295" y="54483"/>
                  </a:moveTo>
                  <a:lnTo>
                    <a:pt x="1002503" y="54483"/>
                  </a:lnTo>
                  <a:lnTo>
                    <a:pt x="991781" y="64389"/>
                  </a:lnTo>
                  <a:lnTo>
                    <a:pt x="1000660" y="64383"/>
                  </a:lnTo>
                  <a:lnTo>
                    <a:pt x="1009614" y="60452"/>
                  </a:lnTo>
                  <a:lnTo>
                    <a:pt x="1017421" y="58039"/>
                  </a:lnTo>
                  <a:lnTo>
                    <a:pt x="1039211" y="58039"/>
                  </a:lnTo>
                  <a:lnTo>
                    <a:pt x="1040065" y="57531"/>
                  </a:lnTo>
                  <a:lnTo>
                    <a:pt x="1183948" y="57531"/>
                  </a:lnTo>
                  <a:lnTo>
                    <a:pt x="1186522" y="55245"/>
                  </a:lnTo>
                  <a:lnTo>
                    <a:pt x="1204370" y="55245"/>
                  </a:lnTo>
                  <a:lnTo>
                    <a:pt x="1205295" y="54483"/>
                  </a:lnTo>
                  <a:close/>
                </a:path>
                <a:path w="5943600" h="86359">
                  <a:moveTo>
                    <a:pt x="2339092" y="54483"/>
                  </a:moveTo>
                  <a:lnTo>
                    <a:pt x="2136292" y="54483"/>
                  </a:lnTo>
                  <a:lnTo>
                    <a:pt x="2125568" y="64389"/>
                  </a:lnTo>
                  <a:lnTo>
                    <a:pt x="2134452" y="64383"/>
                  </a:lnTo>
                  <a:lnTo>
                    <a:pt x="2143405" y="60452"/>
                  </a:lnTo>
                  <a:lnTo>
                    <a:pt x="2151210" y="58039"/>
                  </a:lnTo>
                  <a:lnTo>
                    <a:pt x="2173006" y="58039"/>
                  </a:lnTo>
                  <a:lnTo>
                    <a:pt x="2173860" y="57531"/>
                  </a:lnTo>
                  <a:lnTo>
                    <a:pt x="2317746" y="57531"/>
                  </a:lnTo>
                  <a:lnTo>
                    <a:pt x="2320320" y="55245"/>
                  </a:lnTo>
                  <a:lnTo>
                    <a:pt x="2338162" y="55245"/>
                  </a:lnTo>
                  <a:lnTo>
                    <a:pt x="2339092" y="54483"/>
                  </a:lnTo>
                  <a:close/>
                </a:path>
                <a:path w="5943600" h="86359">
                  <a:moveTo>
                    <a:pt x="3472881" y="54483"/>
                  </a:moveTo>
                  <a:lnTo>
                    <a:pt x="3270089" y="54483"/>
                  </a:lnTo>
                  <a:lnTo>
                    <a:pt x="3259366" y="64389"/>
                  </a:lnTo>
                  <a:lnTo>
                    <a:pt x="3268250" y="64383"/>
                  </a:lnTo>
                  <a:lnTo>
                    <a:pt x="3277203" y="60452"/>
                  </a:lnTo>
                  <a:lnTo>
                    <a:pt x="3285007" y="58039"/>
                  </a:lnTo>
                  <a:lnTo>
                    <a:pt x="3306800" y="58039"/>
                  </a:lnTo>
                  <a:lnTo>
                    <a:pt x="3307654" y="57531"/>
                  </a:lnTo>
                  <a:lnTo>
                    <a:pt x="3451537" y="57531"/>
                  </a:lnTo>
                  <a:lnTo>
                    <a:pt x="3454112" y="55245"/>
                  </a:lnTo>
                  <a:lnTo>
                    <a:pt x="3471956" y="55245"/>
                  </a:lnTo>
                  <a:lnTo>
                    <a:pt x="3472881" y="54483"/>
                  </a:lnTo>
                  <a:close/>
                </a:path>
                <a:path w="5943600" h="86359">
                  <a:moveTo>
                    <a:pt x="5173573" y="54483"/>
                  </a:moveTo>
                  <a:lnTo>
                    <a:pt x="4970780" y="54483"/>
                  </a:lnTo>
                  <a:lnTo>
                    <a:pt x="4960058" y="64389"/>
                  </a:lnTo>
                  <a:lnTo>
                    <a:pt x="4968937" y="64383"/>
                  </a:lnTo>
                  <a:lnTo>
                    <a:pt x="4977891" y="60452"/>
                  </a:lnTo>
                  <a:lnTo>
                    <a:pt x="4985698" y="58039"/>
                  </a:lnTo>
                  <a:lnTo>
                    <a:pt x="5007488" y="58039"/>
                  </a:lnTo>
                  <a:lnTo>
                    <a:pt x="5008342" y="57531"/>
                  </a:lnTo>
                  <a:lnTo>
                    <a:pt x="5152225" y="57531"/>
                  </a:lnTo>
                  <a:lnTo>
                    <a:pt x="5154799" y="55245"/>
                  </a:lnTo>
                  <a:lnTo>
                    <a:pt x="5172647" y="55245"/>
                  </a:lnTo>
                  <a:lnTo>
                    <a:pt x="5173573" y="54483"/>
                  </a:lnTo>
                  <a:close/>
                </a:path>
                <a:path w="5943600" h="86359">
                  <a:moveTo>
                    <a:pt x="5807692" y="38989"/>
                  </a:moveTo>
                  <a:lnTo>
                    <a:pt x="5799477" y="38989"/>
                  </a:lnTo>
                  <a:lnTo>
                    <a:pt x="5802091" y="48768"/>
                  </a:lnTo>
                  <a:lnTo>
                    <a:pt x="5796612" y="56388"/>
                  </a:lnTo>
                  <a:lnTo>
                    <a:pt x="5795553" y="61849"/>
                  </a:lnTo>
                  <a:lnTo>
                    <a:pt x="5807285" y="64383"/>
                  </a:lnTo>
                  <a:lnTo>
                    <a:pt x="5806163" y="59309"/>
                  </a:lnTo>
                  <a:lnTo>
                    <a:pt x="5806287" y="57531"/>
                  </a:lnTo>
                  <a:lnTo>
                    <a:pt x="5807861" y="44196"/>
                  </a:lnTo>
                  <a:lnTo>
                    <a:pt x="5807748" y="40132"/>
                  </a:lnTo>
                  <a:lnTo>
                    <a:pt x="5807692" y="38989"/>
                  </a:lnTo>
                  <a:close/>
                </a:path>
                <a:path w="5943600" h="86359">
                  <a:moveTo>
                    <a:pt x="126027" y="61976"/>
                  </a:moveTo>
                  <a:lnTo>
                    <a:pt x="129053" y="64262"/>
                  </a:lnTo>
                  <a:lnTo>
                    <a:pt x="132413" y="63134"/>
                  </a:lnTo>
                  <a:lnTo>
                    <a:pt x="130871" y="63107"/>
                  </a:lnTo>
                  <a:lnTo>
                    <a:pt x="129138" y="62207"/>
                  </a:lnTo>
                  <a:lnTo>
                    <a:pt x="126027" y="61976"/>
                  </a:lnTo>
                  <a:close/>
                </a:path>
                <a:path w="5943600" h="86359">
                  <a:moveTo>
                    <a:pt x="132413" y="63134"/>
                  </a:moveTo>
                  <a:lnTo>
                    <a:pt x="129053" y="64262"/>
                  </a:lnTo>
                  <a:lnTo>
                    <a:pt x="142098" y="64262"/>
                  </a:lnTo>
                  <a:lnTo>
                    <a:pt x="142637" y="63718"/>
                  </a:lnTo>
                  <a:lnTo>
                    <a:pt x="141518" y="63229"/>
                  </a:lnTo>
                  <a:lnTo>
                    <a:pt x="132413" y="63134"/>
                  </a:lnTo>
                  <a:close/>
                </a:path>
                <a:path w="5943600" h="86359">
                  <a:moveTo>
                    <a:pt x="2033907" y="59182"/>
                  </a:moveTo>
                  <a:lnTo>
                    <a:pt x="1997809" y="59182"/>
                  </a:lnTo>
                  <a:lnTo>
                    <a:pt x="2017090" y="60960"/>
                  </a:lnTo>
                  <a:lnTo>
                    <a:pt x="2021296" y="64132"/>
                  </a:lnTo>
                  <a:lnTo>
                    <a:pt x="2021698" y="64008"/>
                  </a:lnTo>
                  <a:lnTo>
                    <a:pt x="2033679" y="64008"/>
                  </a:lnTo>
                  <a:lnTo>
                    <a:pt x="2033267" y="62865"/>
                  </a:lnTo>
                  <a:lnTo>
                    <a:pt x="2033392" y="61595"/>
                  </a:lnTo>
                  <a:lnTo>
                    <a:pt x="2033907" y="59182"/>
                  </a:lnTo>
                  <a:close/>
                </a:path>
                <a:path w="5943600" h="86359">
                  <a:moveTo>
                    <a:pt x="900112" y="59182"/>
                  </a:moveTo>
                  <a:lnTo>
                    <a:pt x="864012" y="59182"/>
                  </a:lnTo>
                  <a:lnTo>
                    <a:pt x="883295" y="60960"/>
                  </a:lnTo>
                  <a:lnTo>
                    <a:pt x="887498" y="64132"/>
                  </a:lnTo>
                  <a:lnTo>
                    <a:pt x="887900" y="64008"/>
                  </a:lnTo>
                  <a:lnTo>
                    <a:pt x="899887" y="64008"/>
                  </a:lnTo>
                  <a:lnTo>
                    <a:pt x="899474" y="62865"/>
                  </a:lnTo>
                  <a:lnTo>
                    <a:pt x="899599" y="61595"/>
                  </a:lnTo>
                  <a:lnTo>
                    <a:pt x="900112" y="59182"/>
                  </a:lnTo>
                  <a:close/>
                </a:path>
                <a:path w="5943600" h="86359">
                  <a:moveTo>
                    <a:pt x="3167698" y="59182"/>
                  </a:moveTo>
                  <a:lnTo>
                    <a:pt x="3131598" y="59182"/>
                  </a:lnTo>
                  <a:lnTo>
                    <a:pt x="3150880" y="60960"/>
                  </a:lnTo>
                  <a:lnTo>
                    <a:pt x="3155083" y="64132"/>
                  </a:lnTo>
                  <a:lnTo>
                    <a:pt x="3155486" y="64008"/>
                  </a:lnTo>
                  <a:lnTo>
                    <a:pt x="3167472" y="64008"/>
                  </a:lnTo>
                  <a:lnTo>
                    <a:pt x="3167059" y="62865"/>
                  </a:lnTo>
                  <a:lnTo>
                    <a:pt x="3167184" y="61595"/>
                  </a:lnTo>
                  <a:lnTo>
                    <a:pt x="3167698" y="59182"/>
                  </a:lnTo>
                  <a:close/>
                </a:path>
                <a:path w="5943600" h="86359">
                  <a:moveTo>
                    <a:pt x="4868389" y="59182"/>
                  </a:moveTo>
                  <a:lnTo>
                    <a:pt x="4832290" y="59182"/>
                  </a:lnTo>
                  <a:lnTo>
                    <a:pt x="4851572" y="60960"/>
                  </a:lnTo>
                  <a:lnTo>
                    <a:pt x="4855775" y="64132"/>
                  </a:lnTo>
                  <a:lnTo>
                    <a:pt x="4856178" y="64008"/>
                  </a:lnTo>
                  <a:lnTo>
                    <a:pt x="4868164" y="64008"/>
                  </a:lnTo>
                  <a:lnTo>
                    <a:pt x="4867751" y="62865"/>
                  </a:lnTo>
                  <a:lnTo>
                    <a:pt x="4867876" y="61595"/>
                  </a:lnTo>
                  <a:lnTo>
                    <a:pt x="4868389" y="59182"/>
                  </a:lnTo>
                  <a:close/>
                </a:path>
                <a:path w="5943600" h="86359">
                  <a:moveTo>
                    <a:pt x="4026557" y="62681"/>
                  </a:moveTo>
                  <a:lnTo>
                    <a:pt x="4027063" y="63844"/>
                  </a:lnTo>
                  <a:lnTo>
                    <a:pt x="4028208" y="63134"/>
                  </a:lnTo>
                  <a:lnTo>
                    <a:pt x="4026557" y="62681"/>
                  </a:lnTo>
                  <a:close/>
                </a:path>
                <a:path w="5943600" h="86359">
                  <a:moveTo>
                    <a:pt x="625176" y="62682"/>
                  </a:moveTo>
                  <a:lnTo>
                    <a:pt x="625682" y="63842"/>
                  </a:lnTo>
                  <a:lnTo>
                    <a:pt x="626825" y="63134"/>
                  </a:lnTo>
                  <a:lnTo>
                    <a:pt x="625176" y="62682"/>
                  </a:lnTo>
                  <a:close/>
                </a:path>
                <a:path w="5943600" h="86359">
                  <a:moveTo>
                    <a:pt x="141518" y="63229"/>
                  </a:moveTo>
                  <a:lnTo>
                    <a:pt x="142637" y="63718"/>
                  </a:lnTo>
                  <a:lnTo>
                    <a:pt x="143105" y="63246"/>
                  </a:lnTo>
                  <a:lnTo>
                    <a:pt x="141518" y="63229"/>
                  </a:lnTo>
                  <a:close/>
                </a:path>
                <a:path w="5943600" h="86359">
                  <a:moveTo>
                    <a:pt x="1683686" y="57277"/>
                  </a:moveTo>
                  <a:lnTo>
                    <a:pt x="1669086" y="57277"/>
                  </a:lnTo>
                  <a:lnTo>
                    <a:pt x="1668902" y="63500"/>
                  </a:lnTo>
                  <a:lnTo>
                    <a:pt x="1683280" y="57785"/>
                  </a:lnTo>
                  <a:lnTo>
                    <a:pt x="1683686" y="57277"/>
                  </a:lnTo>
                  <a:close/>
                </a:path>
                <a:path w="5943600" h="86359">
                  <a:moveTo>
                    <a:pt x="2817478" y="57277"/>
                  </a:moveTo>
                  <a:lnTo>
                    <a:pt x="2802883" y="57277"/>
                  </a:lnTo>
                  <a:lnTo>
                    <a:pt x="2802700" y="63500"/>
                  </a:lnTo>
                  <a:lnTo>
                    <a:pt x="2817072" y="57785"/>
                  </a:lnTo>
                  <a:lnTo>
                    <a:pt x="2817478" y="57277"/>
                  </a:lnTo>
                  <a:close/>
                </a:path>
                <a:path w="5943600" h="86359">
                  <a:moveTo>
                    <a:pt x="4518169" y="57277"/>
                  </a:moveTo>
                  <a:lnTo>
                    <a:pt x="4503570" y="57277"/>
                  </a:lnTo>
                  <a:lnTo>
                    <a:pt x="4503391" y="63500"/>
                  </a:lnTo>
                  <a:lnTo>
                    <a:pt x="4517764" y="57785"/>
                  </a:lnTo>
                  <a:lnTo>
                    <a:pt x="4518169" y="57277"/>
                  </a:lnTo>
                  <a:close/>
                </a:path>
                <a:path w="5943600" h="86359">
                  <a:moveTo>
                    <a:pt x="5651963" y="57277"/>
                  </a:moveTo>
                  <a:lnTo>
                    <a:pt x="5637363" y="57277"/>
                  </a:lnTo>
                  <a:lnTo>
                    <a:pt x="5637179" y="63500"/>
                  </a:lnTo>
                  <a:lnTo>
                    <a:pt x="5651557" y="57785"/>
                  </a:lnTo>
                  <a:lnTo>
                    <a:pt x="5651963" y="57277"/>
                  </a:lnTo>
                  <a:close/>
                </a:path>
                <a:path w="5943600" h="86359">
                  <a:moveTo>
                    <a:pt x="141238" y="63107"/>
                  </a:moveTo>
                  <a:lnTo>
                    <a:pt x="141518" y="63229"/>
                  </a:lnTo>
                  <a:lnTo>
                    <a:pt x="143105" y="63246"/>
                  </a:lnTo>
                  <a:lnTo>
                    <a:pt x="141238" y="63107"/>
                  </a:lnTo>
                  <a:close/>
                </a:path>
                <a:path w="5943600" h="86359">
                  <a:moveTo>
                    <a:pt x="961124" y="60706"/>
                  </a:moveTo>
                  <a:lnTo>
                    <a:pt x="916624" y="60706"/>
                  </a:lnTo>
                  <a:lnTo>
                    <a:pt x="926953" y="63159"/>
                  </a:lnTo>
                  <a:lnTo>
                    <a:pt x="927115" y="63119"/>
                  </a:lnTo>
                  <a:lnTo>
                    <a:pt x="991070" y="63119"/>
                  </a:lnTo>
                  <a:lnTo>
                    <a:pt x="990857" y="62738"/>
                  </a:lnTo>
                  <a:lnTo>
                    <a:pt x="960513" y="62738"/>
                  </a:lnTo>
                  <a:lnTo>
                    <a:pt x="961124" y="60706"/>
                  </a:lnTo>
                  <a:close/>
                </a:path>
                <a:path w="5943600" h="86359">
                  <a:moveTo>
                    <a:pt x="4929401" y="60706"/>
                  </a:moveTo>
                  <a:lnTo>
                    <a:pt x="4884901" y="60706"/>
                  </a:lnTo>
                  <a:lnTo>
                    <a:pt x="4895230" y="63159"/>
                  </a:lnTo>
                  <a:lnTo>
                    <a:pt x="4895392" y="63119"/>
                  </a:lnTo>
                  <a:lnTo>
                    <a:pt x="4959347" y="63119"/>
                  </a:lnTo>
                  <a:lnTo>
                    <a:pt x="4959134" y="62738"/>
                  </a:lnTo>
                  <a:lnTo>
                    <a:pt x="4928790" y="62738"/>
                  </a:lnTo>
                  <a:lnTo>
                    <a:pt x="4929401" y="60706"/>
                  </a:lnTo>
                  <a:close/>
                </a:path>
                <a:path w="5943600" h="86359">
                  <a:moveTo>
                    <a:pt x="2094916" y="60706"/>
                  </a:moveTo>
                  <a:lnTo>
                    <a:pt x="2050422" y="60706"/>
                  </a:lnTo>
                  <a:lnTo>
                    <a:pt x="2060750" y="63159"/>
                  </a:lnTo>
                  <a:lnTo>
                    <a:pt x="2060911" y="63119"/>
                  </a:lnTo>
                  <a:lnTo>
                    <a:pt x="2124859" y="63119"/>
                  </a:lnTo>
                  <a:lnTo>
                    <a:pt x="2124646" y="62738"/>
                  </a:lnTo>
                  <a:lnTo>
                    <a:pt x="2094305" y="62738"/>
                  </a:lnTo>
                  <a:lnTo>
                    <a:pt x="2094916" y="60706"/>
                  </a:lnTo>
                  <a:close/>
                </a:path>
                <a:path w="5943600" h="86359">
                  <a:moveTo>
                    <a:pt x="3228709" y="60706"/>
                  </a:moveTo>
                  <a:lnTo>
                    <a:pt x="3184218" y="60706"/>
                  </a:lnTo>
                  <a:lnTo>
                    <a:pt x="3194544" y="63159"/>
                  </a:lnTo>
                  <a:lnTo>
                    <a:pt x="3194704" y="63119"/>
                  </a:lnTo>
                  <a:lnTo>
                    <a:pt x="3258656" y="63119"/>
                  </a:lnTo>
                  <a:lnTo>
                    <a:pt x="3258442" y="62738"/>
                  </a:lnTo>
                  <a:lnTo>
                    <a:pt x="3228099" y="62738"/>
                  </a:lnTo>
                  <a:lnTo>
                    <a:pt x="3228709" y="60706"/>
                  </a:lnTo>
                  <a:close/>
                </a:path>
                <a:path w="5943600" h="86359">
                  <a:moveTo>
                    <a:pt x="129138" y="62207"/>
                  </a:moveTo>
                  <a:lnTo>
                    <a:pt x="130893" y="63119"/>
                  </a:lnTo>
                  <a:lnTo>
                    <a:pt x="132413" y="63134"/>
                  </a:lnTo>
                  <a:lnTo>
                    <a:pt x="134081" y="62574"/>
                  </a:lnTo>
                  <a:lnTo>
                    <a:pt x="129138" y="62207"/>
                  </a:lnTo>
                  <a:close/>
                </a:path>
                <a:path w="5943600" h="86359">
                  <a:moveTo>
                    <a:pt x="1684194" y="56642"/>
                  </a:moveTo>
                  <a:lnTo>
                    <a:pt x="1508048" y="56642"/>
                  </a:lnTo>
                  <a:lnTo>
                    <a:pt x="1514320" y="59944"/>
                  </a:lnTo>
                  <a:lnTo>
                    <a:pt x="1505210" y="63119"/>
                  </a:lnTo>
                  <a:lnTo>
                    <a:pt x="1521940" y="63119"/>
                  </a:lnTo>
                  <a:lnTo>
                    <a:pt x="1521651" y="60452"/>
                  </a:lnTo>
                  <a:lnTo>
                    <a:pt x="1543827" y="57912"/>
                  </a:lnTo>
                  <a:lnTo>
                    <a:pt x="1652967" y="57912"/>
                  </a:lnTo>
                  <a:lnTo>
                    <a:pt x="1652693" y="57023"/>
                  </a:lnTo>
                  <a:lnTo>
                    <a:pt x="1683889" y="57023"/>
                  </a:lnTo>
                  <a:lnTo>
                    <a:pt x="1684194" y="56642"/>
                  </a:lnTo>
                  <a:close/>
                </a:path>
                <a:path w="5943600" h="86359">
                  <a:moveTo>
                    <a:pt x="2817985" y="56642"/>
                  </a:moveTo>
                  <a:lnTo>
                    <a:pt x="2641846" y="56642"/>
                  </a:lnTo>
                  <a:lnTo>
                    <a:pt x="2648118" y="59944"/>
                  </a:lnTo>
                  <a:lnTo>
                    <a:pt x="2639008" y="63119"/>
                  </a:lnTo>
                  <a:lnTo>
                    <a:pt x="2655731" y="63119"/>
                  </a:lnTo>
                  <a:lnTo>
                    <a:pt x="2655443" y="60452"/>
                  </a:lnTo>
                  <a:lnTo>
                    <a:pt x="2677625" y="57912"/>
                  </a:lnTo>
                  <a:lnTo>
                    <a:pt x="2786764" y="57912"/>
                  </a:lnTo>
                  <a:lnTo>
                    <a:pt x="2786480" y="57023"/>
                  </a:lnTo>
                  <a:lnTo>
                    <a:pt x="2817681" y="57023"/>
                  </a:lnTo>
                  <a:lnTo>
                    <a:pt x="2817985" y="56642"/>
                  </a:lnTo>
                  <a:close/>
                </a:path>
                <a:path w="5943600" h="86359">
                  <a:moveTo>
                    <a:pt x="4518676" y="56642"/>
                  </a:moveTo>
                  <a:lnTo>
                    <a:pt x="4342537" y="56642"/>
                  </a:lnTo>
                  <a:lnTo>
                    <a:pt x="4348809" y="59944"/>
                  </a:lnTo>
                  <a:lnTo>
                    <a:pt x="4339700" y="63119"/>
                  </a:lnTo>
                  <a:lnTo>
                    <a:pt x="4356423" y="63119"/>
                  </a:lnTo>
                  <a:lnTo>
                    <a:pt x="4356135" y="60452"/>
                  </a:lnTo>
                  <a:lnTo>
                    <a:pt x="4378316" y="57912"/>
                  </a:lnTo>
                  <a:lnTo>
                    <a:pt x="4487456" y="57912"/>
                  </a:lnTo>
                  <a:lnTo>
                    <a:pt x="4487172" y="57023"/>
                  </a:lnTo>
                  <a:lnTo>
                    <a:pt x="4518372" y="57023"/>
                  </a:lnTo>
                  <a:lnTo>
                    <a:pt x="4518676" y="56642"/>
                  </a:lnTo>
                  <a:close/>
                </a:path>
                <a:path w="5943600" h="86359">
                  <a:moveTo>
                    <a:pt x="5652471" y="56642"/>
                  </a:moveTo>
                  <a:lnTo>
                    <a:pt x="5476325" y="56642"/>
                  </a:lnTo>
                  <a:lnTo>
                    <a:pt x="5482597" y="59944"/>
                  </a:lnTo>
                  <a:lnTo>
                    <a:pt x="5473487" y="63119"/>
                  </a:lnTo>
                  <a:lnTo>
                    <a:pt x="5490217" y="63119"/>
                  </a:lnTo>
                  <a:lnTo>
                    <a:pt x="5489928" y="60452"/>
                  </a:lnTo>
                  <a:lnTo>
                    <a:pt x="5512104" y="57912"/>
                  </a:lnTo>
                  <a:lnTo>
                    <a:pt x="5621245" y="57912"/>
                  </a:lnTo>
                  <a:lnTo>
                    <a:pt x="5620970" y="57023"/>
                  </a:lnTo>
                  <a:lnTo>
                    <a:pt x="5652166" y="57023"/>
                  </a:lnTo>
                  <a:lnTo>
                    <a:pt x="5652471" y="56642"/>
                  </a:lnTo>
                  <a:close/>
                </a:path>
                <a:path w="5943600" h="86359">
                  <a:moveTo>
                    <a:pt x="138194" y="61195"/>
                  </a:moveTo>
                  <a:lnTo>
                    <a:pt x="134081" y="62574"/>
                  </a:lnTo>
                  <a:lnTo>
                    <a:pt x="141238" y="63107"/>
                  </a:lnTo>
                  <a:lnTo>
                    <a:pt x="138355" y="61849"/>
                  </a:lnTo>
                  <a:lnTo>
                    <a:pt x="138194" y="61195"/>
                  </a:lnTo>
                  <a:close/>
                </a:path>
                <a:path w="5943600" h="86359">
                  <a:moveTo>
                    <a:pt x="427813" y="60071"/>
                  </a:moveTo>
                  <a:lnTo>
                    <a:pt x="422102" y="60071"/>
                  </a:lnTo>
                  <a:lnTo>
                    <a:pt x="417412" y="61468"/>
                  </a:lnTo>
                  <a:lnTo>
                    <a:pt x="424144" y="62865"/>
                  </a:lnTo>
                  <a:lnTo>
                    <a:pt x="427813" y="60071"/>
                  </a:lnTo>
                  <a:close/>
                </a:path>
                <a:path w="5943600" h="86359">
                  <a:moveTo>
                    <a:pt x="838011" y="61849"/>
                  </a:moveTo>
                  <a:lnTo>
                    <a:pt x="823158" y="61849"/>
                  </a:lnTo>
                  <a:lnTo>
                    <a:pt x="823367" y="62865"/>
                  </a:lnTo>
                  <a:lnTo>
                    <a:pt x="835155" y="62865"/>
                  </a:lnTo>
                  <a:lnTo>
                    <a:pt x="838011" y="61849"/>
                  </a:lnTo>
                  <a:close/>
                </a:path>
                <a:path w="5943600" h="86359">
                  <a:moveTo>
                    <a:pt x="1698356" y="60325"/>
                  </a:moveTo>
                  <a:lnTo>
                    <a:pt x="1691281" y="61214"/>
                  </a:lnTo>
                  <a:lnTo>
                    <a:pt x="1694308" y="62611"/>
                  </a:lnTo>
                  <a:lnTo>
                    <a:pt x="1699359" y="62865"/>
                  </a:lnTo>
                  <a:lnTo>
                    <a:pt x="1698356" y="60325"/>
                  </a:lnTo>
                  <a:close/>
                </a:path>
                <a:path w="5943600" h="86359">
                  <a:moveTo>
                    <a:pt x="1971809" y="61849"/>
                  </a:moveTo>
                  <a:lnTo>
                    <a:pt x="1956945" y="61849"/>
                  </a:lnTo>
                  <a:lnTo>
                    <a:pt x="1957155" y="62865"/>
                  </a:lnTo>
                  <a:lnTo>
                    <a:pt x="1968953" y="62865"/>
                  </a:lnTo>
                  <a:lnTo>
                    <a:pt x="1971809" y="61849"/>
                  </a:lnTo>
                  <a:close/>
                </a:path>
                <a:path w="5943600" h="86359">
                  <a:moveTo>
                    <a:pt x="2832154" y="60325"/>
                  </a:moveTo>
                  <a:lnTo>
                    <a:pt x="2825073" y="61214"/>
                  </a:lnTo>
                  <a:lnTo>
                    <a:pt x="2828098" y="62611"/>
                  </a:lnTo>
                  <a:lnTo>
                    <a:pt x="2833151" y="62865"/>
                  </a:lnTo>
                  <a:lnTo>
                    <a:pt x="2832154" y="60325"/>
                  </a:lnTo>
                  <a:close/>
                </a:path>
                <a:path w="5943600" h="86359">
                  <a:moveTo>
                    <a:pt x="3105597" y="61849"/>
                  </a:moveTo>
                  <a:lnTo>
                    <a:pt x="3090743" y="61849"/>
                  </a:lnTo>
                  <a:lnTo>
                    <a:pt x="3090953" y="62865"/>
                  </a:lnTo>
                  <a:lnTo>
                    <a:pt x="3102740" y="62865"/>
                  </a:lnTo>
                  <a:lnTo>
                    <a:pt x="3105597" y="61849"/>
                  </a:lnTo>
                  <a:close/>
                </a:path>
                <a:path w="5943600" h="86359">
                  <a:moveTo>
                    <a:pt x="3829195" y="60071"/>
                  </a:moveTo>
                  <a:lnTo>
                    <a:pt x="3823481" y="60071"/>
                  </a:lnTo>
                  <a:lnTo>
                    <a:pt x="3818790" y="61468"/>
                  </a:lnTo>
                  <a:lnTo>
                    <a:pt x="3825527" y="62865"/>
                  </a:lnTo>
                  <a:lnTo>
                    <a:pt x="3829195" y="60071"/>
                  </a:lnTo>
                  <a:close/>
                </a:path>
                <a:path w="5943600" h="86359">
                  <a:moveTo>
                    <a:pt x="4532846" y="60325"/>
                  </a:moveTo>
                  <a:lnTo>
                    <a:pt x="4525765" y="61214"/>
                  </a:lnTo>
                  <a:lnTo>
                    <a:pt x="4528790" y="62611"/>
                  </a:lnTo>
                  <a:lnTo>
                    <a:pt x="4533843" y="62865"/>
                  </a:lnTo>
                  <a:lnTo>
                    <a:pt x="4532846" y="60325"/>
                  </a:lnTo>
                  <a:close/>
                </a:path>
                <a:path w="5943600" h="86359">
                  <a:moveTo>
                    <a:pt x="4806288" y="61849"/>
                  </a:moveTo>
                  <a:lnTo>
                    <a:pt x="4791435" y="61849"/>
                  </a:lnTo>
                  <a:lnTo>
                    <a:pt x="4791644" y="62865"/>
                  </a:lnTo>
                  <a:lnTo>
                    <a:pt x="4803432" y="62865"/>
                  </a:lnTo>
                  <a:lnTo>
                    <a:pt x="4806288" y="61849"/>
                  </a:lnTo>
                  <a:close/>
                </a:path>
                <a:path w="5943600" h="86359">
                  <a:moveTo>
                    <a:pt x="5666644" y="60325"/>
                  </a:moveTo>
                  <a:lnTo>
                    <a:pt x="5659563" y="61214"/>
                  </a:lnTo>
                  <a:lnTo>
                    <a:pt x="5662588" y="62611"/>
                  </a:lnTo>
                  <a:lnTo>
                    <a:pt x="5667641" y="62865"/>
                  </a:lnTo>
                  <a:lnTo>
                    <a:pt x="5666644" y="60325"/>
                  </a:lnTo>
                  <a:close/>
                </a:path>
                <a:path w="5943600" h="86359">
                  <a:moveTo>
                    <a:pt x="1267113" y="46228"/>
                  </a:moveTo>
                  <a:lnTo>
                    <a:pt x="967787" y="46228"/>
                  </a:lnTo>
                  <a:lnTo>
                    <a:pt x="968228" y="50292"/>
                  </a:lnTo>
                  <a:lnTo>
                    <a:pt x="968326" y="52197"/>
                  </a:lnTo>
                  <a:lnTo>
                    <a:pt x="960513" y="62738"/>
                  </a:lnTo>
                  <a:lnTo>
                    <a:pt x="990857" y="62738"/>
                  </a:lnTo>
                  <a:lnTo>
                    <a:pt x="989010" y="59436"/>
                  </a:lnTo>
                  <a:lnTo>
                    <a:pt x="997082" y="54483"/>
                  </a:lnTo>
                  <a:lnTo>
                    <a:pt x="1205295" y="54483"/>
                  </a:lnTo>
                  <a:lnTo>
                    <a:pt x="1205450" y="54356"/>
                  </a:lnTo>
                  <a:lnTo>
                    <a:pt x="1268101" y="54356"/>
                  </a:lnTo>
                  <a:lnTo>
                    <a:pt x="1267545" y="49784"/>
                  </a:lnTo>
                  <a:lnTo>
                    <a:pt x="1057276" y="49784"/>
                  </a:lnTo>
                  <a:lnTo>
                    <a:pt x="1058857" y="48006"/>
                  </a:lnTo>
                  <a:lnTo>
                    <a:pt x="1267329" y="48006"/>
                  </a:lnTo>
                  <a:lnTo>
                    <a:pt x="1267236" y="47244"/>
                  </a:lnTo>
                  <a:lnTo>
                    <a:pt x="1014272" y="47244"/>
                  </a:lnTo>
                  <a:lnTo>
                    <a:pt x="1015026" y="46355"/>
                  </a:lnTo>
                  <a:lnTo>
                    <a:pt x="1267128" y="46355"/>
                  </a:lnTo>
                  <a:lnTo>
                    <a:pt x="1267113" y="46228"/>
                  </a:lnTo>
                  <a:close/>
                </a:path>
                <a:path w="5943600" h="86359">
                  <a:moveTo>
                    <a:pt x="2400911" y="46228"/>
                  </a:moveTo>
                  <a:lnTo>
                    <a:pt x="2101576" y="46228"/>
                  </a:lnTo>
                  <a:lnTo>
                    <a:pt x="2102015" y="50292"/>
                  </a:lnTo>
                  <a:lnTo>
                    <a:pt x="2102114" y="52197"/>
                  </a:lnTo>
                  <a:lnTo>
                    <a:pt x="2094305" y="62738"/>
                  </a:lnTo>
                  <a:lnTo>
                    <a:pt x="2124646" y="62738"/>
                  </a:lnTo>
                  <a:lnTo>
                    <a:pt x="2122802" y="59436"/>
                  </a:lnTo>
                  <a:lnTo>
                    <a:pt x="2130873" y="54483"/>
                  </a:lnTo>
                  <a:lnTo>
                    <a:pt x="2339092" y="54483"/>
                  </a:lnTo>
                  <a:lnTo>
                    <a:pt x="2339248" y="54356"/>
                  </a:lnTo>
                  <a:lnTo>
                    <a:pt x="2401896" y="54356"/>
                  </a:lnTo>
                  <a:lnTo>
                    <a:pt x="2401342" y="49784"/>
                  </a:lnTo>
                  <a:lnTo>
                    <a:pt x="2191074" y="49784"/>
                  </a:lnTo>
                  <a:lnTo>
                    <a:pt x="2192655" y="48006"/>
                  </a:lnTo>
                  <a:lnTo>
                    <a:pt x="2401126" y="48006"/>
                  </a:lnTo>
                  <a:lnTo>
                    <a:pt x="2401034" y="47244"/>
                  </a:lnTo>
                  <a:lnTo>
                    <a:pt x="2148070" y="47244"/>
                  </a:lnTo>
                  <a:lnTo>
                    <a:pt x="2148824" y="46355"/>
                  </a:lnTo>
                  <a:lnTo>
                    <a:pt x="2400926" y="46355"/>
                  </a:lnTo>
                  <a:lnTo>
                    <a:pt x="2400911" y="46228"/>
                  </a:lnTo>
                  <a:close/>
                </a:path>
                <a:path w="5943600" h="86359">
                  <a:moveTo>
                    <a:pt x="3536513" y="46228"/>
                  </a:moveTo>
                  <a:lnTo>
                    <a:pt x="3235373" y="46228"/>
                  </a:lnTo>
                  <a:lnTo>
                    <a:pt x="3235813" y="50292"/>
                  </a:lnTo>
                  <a:lnTo>
                    <a:pt x="3235912" y="52197"/>
                  </a:lnTo>
                  <a:lnTo>
                    <a:pt x="3228099" y="62738"/>
                  </a:lnTo>
                  <a:lnTo>
                    <a:pt x="3258442" y="62738"/>
                  </a:lnTo>
                  <a:lnTo>
                    <a:pt x="3256595" y="59436"/>
                  </a:lnTo>
                  <a:lnTo>
                    <a:pt x="3264667" y="54483"/>
                  </a:lnTo>
                  <a:lnTo>
                    <a:pt x="3472881" y="54483"/>
                  </a:lnTo>
                  <a:lnTo>
                    <a:pt x="3473035" y="54356"/>
                  </a:lnTo>
                  <a:lnTo>
                    <a:pt x="3537886" y="54356"/>
                  </a:lnTo>
                  <a:lnTo>
                    <a:pt x="3536757" y="49784"/>
                  </a:lnTo>
                  <a:lnTo>
                    <a:pt x="3324862" y="49784"/>
                  </a:lnTo>
                  <a:lnTo>
                    <a:pt x="3326443" y="48006"/>
                  </a:lnTo>
                  <a:lnTo>
                    <a:pt x="3536582" y="48006"/>
                  </a:lnTo>
                  <a:lnTo>
                    <a:pt x="3536553" y="47244"/>
                  </a:lnTo>
                  <a:lnTo>
                    <a:pt x="3281868" y="47244"/>
                  </a:lnTo>
                  <a:lnTo>
                    <a:pt x="3282622" y="46355"/>
                  </a:lnTo>
                  <a:lnTo>
                    <a:pt x="3536518" y="46355"/>
                  </a:lnTo>
                  <a:lnTo>
                    <a:pt x="3536513" y="46228"/>
                  </a:lnTo>
                  <a:close/>
                </a:path>
                <a:path w="5943600" h="86359">
                  <a:moveTo>
                    <a:pt x="5235390" y="46228"/>
                  </a:moveTo>
                  <a:lnTo>
                    <a:pt x="4936064" y="46228"/>
                  </a:lnTo>
                  <a:lnTo>
                    <a:pt x="4936505" y="50292"/>
                  </a:lnTo>
                  <a:lnTo>
                    <a:pt x="4936603" y="52197"/>
                  </a:lnTo>
                  <a:lnTo>
                    <a:pt x="4928790" y="62738"/>
                  </a:lnTo>
                  <a:lnTo>
                    <a:pt x="4959134" y="62738"/>
                  </a:lnTo>
                  <a:lnTo>
                    <a:pt x="4957287" y="59436"/>
                  </a:lnTo>
                  <a:lnTo>
                    <a:pt x="4965359" y="54483"/>
                  </a:lnTo>
                  <a:lnTo>
                    <a:pt x="5173573" y="54483"/>
                  </a:lnTo>
                  <a:lnTo>
                    <a:pt x="5173727" y="54356"/>
                  </a:lnTo>
                  <a:lnTo>
                    <a:pt x="5236378" y="54356"/>
                  </a:lnTo>
                  <a:lnTo>
                    <a:pt x="5235822" y="49784"/>
                  </a:lnTo>
                  <a:lnTo>
                    <a:pt x="5025553" y="49784"/>
                  </a:lnTo>
                  <a:lnTo>
                    <a:pt x="5027134" y="48006"/>
                  </a:lnTo>
                  <a:lnTo>
                    <a:pt x="5235606" y="48006"/>
                  </a:lnTo>
                  <a:lnTo>
                    <a:pt x="5235513" y="47244"/>
                  </a:lnTo>
                  <a:lnTo>
                    <a:pt x="4982549" y="47244"/>
                  </a:lnTo>
                  <a:lnTo>
                    <a:pt x="4983303" y="46355"/>
                  </a:lnTo>
                  <a:lnTo>
                    <a:pt x="5235405" y="46355"/>
                  </a:lnTo>
                  <a:lnTo>
                    <a:pt x="5235390" y="46228"/>
                  </a:lnTo>
                  <a:close/>
                </a:path>
                <a:path w="5943600" h="86359">
                  <a:moveTo>
                    <a:pt x="625896" y="60071"/>
                  </a:moveTo>
                  <a:lnTo>
                    <a:pt x="615158" y="60071"/>
                  </a:lnTo>
                  <a:lnTo>
                    <a:pt x="625176" y="62682"/>
                  </a:lnTo>
                  <a:lnTo>
                    <a:pt x="624869" y="61976"/>
                  </a:lnTo>
                  <a:lnTo>
                    <a:pt x="624933" y="61468"/>
                  </a:lnTo>
                  <a:lnTo>
                    <a:pt x="625896" y="60071"/>
                  </a:lnTo>
                  <a:close/>
                </a:path>
                <a:path w="5943600" h="86359">
                  <a:moveTo>
                    <a:pt x="4027276" y="60071"/>
                  </a:moveTo>
                  <a:lnTo>
                    <a:pt x="4016542" y="60071"/>
                  </a:lnTo>
                  <a:lnTo>
                    <a:pt x="4026557" y="62681"/>
                  </a:lnTo>
                  <a:lnTo>
                    <a:pt x="4026194" y="61849"/>
                  </a:lnTo>
                  <a:lnTo>
                    <a:pt x="4026314" y="61468"/>
                  </a:lnTo>
                  <a:lnTo>
                    <a:pt x="4027276" y="60071"/>
                  </a:lnTo>
                  <a:close/>
                </a:path>
                <a:path w="5943600" h="86359">
                  <a:moveTo>
                    <a:pt x="128693" y="61976"/>
                  </a:moveTo>
                  <a:lnTo>
                    <a:pt x="126027" y="61976"/>
                  </a:lnTo>
                  <a:lnTo>
                    <a:pt x="129138" y="62207"/>
                  </a:lnTo>
                  <a:lnTo>
                    <a:pt x="128693" y="61976"/>
                  </a:lnTo>
                  <a:close/>
                </a:path>
                <a:path w="5943600" h="86359">
                  <a:moveTo>
                    <a:pt x="1839251" y="35629"/>
                  </a:moveTo>
                  <a:lnTo>
                    <a:pt x="1836214" y="43053"/>
                  </a:lnTo>
                  <a:lnTo>
                    <a:pt x="1835986" y="49276"/>
                  </a:lnTo>
                  <a:lnTo>
                    <a:pt x="1835861" y="56007"/>
                  </a:lnTo>
                  <a:lnTo>
                    <a:pt x="1838438" y="61804"/>
                  </a:lnTo>
                  <a:lnTo>
                    <a:pt x="1837886" y="59309"/>
                  </a:lnTo>
                  <a:lnTo>
                    <a:pt x="1838010" y="57531"/>
                  </a:lnTo>
                  <a:lnTo>
                    <a:pt x="1839584" y="44196"/>
                  </a:lnTo>
                  <a:lnTo>
                    <a:pt x="1839471" y="40132"/>
                  </a:lnTo>
                  <a:lnTo>
                    <a:pt x="1839251" y="35629"/>
                  </a:lnTo>
                  <a:close/>
                </a:path>
                <a:path w="5943600" h="86359">
                  <a:moveTo>
                    <a:pt x="2973042" y="35645"/>
                  </a:moveTo>
                  <a:lnTo>
                    <a:pt x="2970011" y="43053"/>
                  </a:lnTo>
                  <a:lnTo>
                    <a:pt x="2969781" y="49276"/>
                  </a:lnTo>
                  <a:lnTo>
                    <a:pt x="2969655" y="56007"/>
                  </a:lnTo>
                  <a:lnTo>
                    <a:pt x="2972226" y="61792"/>
                  </a:lnTo>
                  <a:lnTo>
                    <a:pt x="2971678" y="59309"/>
                  </a:lnTo>
                  <a:lnTo>
                    <a:pt x="2971802" y="57531"/>
                  </a:lnTo>
                  <a:lnTo>
                    <a:pt x="2973375" y="44196"/>
                  </a:lnTo>
                  <a:lnTo>
                    <a:pt x="2973261" y="40132"/>
                  </a:lnTo>
                  <a:lnTo>
                    <a:pt x="2973042" y="35645"/>
                  </a:lnTo>
                  <a:close/>
                </a:path>
                <a:path w="5943600" h="86359">
                  <a:moveTo>
                    <a:pt x="4673734" y="35645"/>
                  </a:moveTo>
                  <a:lnTo>
                    <a:pt x="4670702" y="43053"/>
                  </a:lnTo>
                  <a:lnTo>
                    <a:pt x="4670473" y="49276"/>
                  </a:lnTo>
                  <a:lnTo>
                    <a:pt x="4670347" y="56007"/>
                  </a:lnTo>
                  <a:lnTo>
                    <a:pt x="4672918" y="61792"/>
                  </a:lnTo>
                  <a:lnTo>
                    <a:pt x="4672369" y="59309"/>
                  </a:lnTo>
                  <a:lnTo>
                    <a:pt x="4672493" y="57531"/>
                  </a:lnTo>
                  <a:lnTo>
                    <a:pt x="4674067" y="44196"/>
                  </a:lnTo>
                  <a:lnTo>
                    <a:pt x="4673953" y="40132"/>
                  </a:lnTo>
                  <a:lnTo>
                    <a:pt x="4673734" y="35645"/>
                  </a:lnTo>
                  <a:close/>
                </a:path>
                <a:path w="5943600" h="86359">
                  <a:moveTo>
                    <a:pt x="1448147" y="58928"/>
                  </a:moveTo>
                  <a:lnTo>
                    <a:pt x="1351952" y="58928"/>
                  </a:lnTo>
                  <a:lnTo>
                    <a:pt x="1359133" y="59944"/>
                  </a:lnTo>
                  <a:lnTo>
                    <a:pt x="1352199" y="61595"/>
                  </a:lnTo>
                  <a:lnTo>
                    <a:pt x="1369076" y="61595"/>
                  </a:lnTo>
                  <a:lnTo>
                    <a:pt x="1369886" y="60579"/>
                  </a:lnTo>
                  <a:lnTo>
                    <a:pt x="1394763" y="59944"/>
                  </a:lnTo>
                  <a:lnTo>
                    <a:pt x="1447389" y="59944"/>
                  </a:lnTo>
                  <a:lnTo>
                    <a:pt x="1448147" y="58928"/>
                  </a:lnTo>
                  <a:close/>
                </a:path>
                <a:path w="5943600" h="86359">
                  <a:moveTo>
                    <a:pt x="2581939" y="58928"/>
                  </a:moveTo>
                  <a:lnTo>
                    <a:pt x="2485746" y="58928"/>
                  </a:lnTo>
                  <a:lnTo>
                    <a:pt x="2492929" y="59944"/>
                  </a:lnTo>
                  <a:lnTo>
                    <a:pt x="2485997" y="61595"/>
                  </a:lnTo>
                  <a:lnTo>
                    <a:pt x="2502873" y="61595"/>
                  </a:lnTo>
                  <a:lnTo>
                    <a:pt x="2503684" y="60579"/>
                  </a:lnTo>
                  <a:lnTo>
                    <a:pt x="2528561" y="59944"/>
                  </a:lnTo>
                  <a:lnTo>
                    <a:pt x="2581180" y="59944"/>
                  </a:lnTo>
                  <a:lnTo>
                    <a:pt x="2581939" y="58928"/>
                  </a:lnTo>
                  <a:close/>
                </a:path>
                <a:path w="5943600" h="86359">
                  <a:moveTo>
                    <a:pt x="4282627" y="58928"/>
                  </a:moveTo>
                  <a:lnTo>
                    <a:pt x="4186434" y="58928"/>
                  </a:lnTo>
                  <a:lnTo>
                    <a:pt x="4193617" y="59944"/>
                  </a:lnTo>
                  <a:lnTo>
                    <a:pt x="4186689" y="61595"/>
                  </a:lnTo>
                  <a:lnTo>
                    <a:pt x="4203565" y="61595"/>
                  </a:lnTo>
                  <a:lnTo>
                    <a:pt x="4204376" y="60579"/>
                  </a:lnTo>
                  <a:lnTo>
                    <a:pt x="4229253" y="59944"/>
                  </a:lnTo>
                  <a:lnTo>
                    <a:pt x="4281869" y="59944"/>
                  </a:lnTo>
                  <a:lnTo>
                    <a:pt x="4282627" y="58928"/>
                  </a:lnTo>
                  <a:close/>
                </a:path>
                <a:path w="5943600" h="86359">
                  <a:moveTo>
                    <a:pt x="5416424" y="58928"/>
                  </a:moveTo>
                  <a:lnTo>
                    <a:pt x="5320229" y="58928"/>
                  </a:lnTo>
                  <a:lnTo>
                    <a:pt x="5327410" y="59944"/>
                  </a:lnTo>
                  <a:lnTo>
                    <a:pt x="5320476" y="61595"/>
                  </a:lnTo>
                  <a:lnTo>
                    <a:pt x="5337353" y="61595"/>
                  </a:lnTo>
                  <a:lnTo>
                    <a:pt x="5338163" y="60579"/>
                  </a:lnTo>
                  <a:lnTo>
                    <a:pt x="5363040" y="59944"/>
                  </a:lnTo>
                  <a:lnTo>
                    <a:pt x="5415666" y="59944"/>
                  </a:lnTo>
                  <a:lnTo>
                    <a:pt x="5416424" y="58928"/>
                  </a:lnTo>
                  <a:close/>
                </a:path>
                <a:path w="5943600" h="86359">
                  <a:moveTo>
                    <a:pt x="135008" y="42860"/>
                  </a:moveTo>
                  <a:lnTo>
                    <a:pt x="135252" y="49276"/>
                  </a:lnTo>
                  <a:lnTo>
                    <a:pt x="138194" y="61195"/>
                  </a:lnTo>
                  <a:lnTo>
                    <a:pt x="139273" y="60833"/>
                  </a:lnTo>
                  <a:lnTo>
                    <a:pt x="211013" y="60833"/>
                  </a:lnTo>
                  <a:lnTo>
                    <a:pt x="226713" y="59690"/>
                  </a:lnTo>
                  <a:lnTo>
                    <a:pt x="242409" y="59690"/>
                  </a:lnTo>
                  <a:lnTo>
                    <a:pt x="243207" y="58293"/>
                  </a:lnTo>
                  <a:lnTo>
                    <a:pt x="252536" y="56642"/>
                  </a:lnTo>
                  <a:lnTo>
                    <a:pt x="415491" y="56642"/>
                  </a:lnTo>
                  <a:lnTo>
                    <a:pt x="416225" y="54864"/>
                  </a:lnTo>
                  <a:lnTo>
                    <a:pt x="417108" y="54356"/>
                  </a:lnTo>
                  <a:lnTo>
                    <a:pt x="289090" y="54356"/>
                  </a:lnTo>
                  <a:lnTo>
                    <a:pt x="288211" y="53721"/>
                  </a:lnTo>
                  <a:lnTo>
                    <a:pt x="333032" y="53721"/>
                  </a:lnTo>
                  <a:lnTo>
                    <a:pt x="333326" y="53213"/>
                  </a:lnTo>
                  <a:lnTo>
                    <a:pt x="203547" y="53213"/>
                  </a:lnTo>
                  <a:lnTo>
                    <a:pt x="206921" y="51435"/>
                  </a:lnTo>
                  <a:lnTo>
                    <a:pt x="212921" y="50419"/>
                  </a:lnTo>
                  <a:lnTo>
                    <a:pt x="334947" y="50419"/>
                  </a:lnTo>
                  <a:lnTo>
                    <a:pt x="336125" y="48387"/>
                  </a:lnTo>
                  <a:lnTo>
                    <a:pt x="427481" y="48387"/>
                  </a:lnTo>
                  <a:lnTo>
                    <a:pt x="428364" y="47879"/>
                  </a:lnTo>
                  <a:lnTo>
                    <a:pt x="468169" y="47879"/>
                  </a:lnTo>
                  <a:lnTo>
                    <a:pt x="468346" y="47498"/>
                  </a:lnTo>
                  <a:lnTo>
                    <a:pt x="243876" y="47498"/>
                  </a:lnTo>
                  <a:lnTo>
                    <a:pt x="242030" y="44831"/>
                  </a:lnTo>
                  <a:lnTo>
                    <a:pt x="248336" y="43180"/>
                  </a:lnTo>
                  <a:lnTo>
                    <a:pt x="140328" y="43180"/>
                  </a:lnTo>
                  <a:lnTo>
                    <a:pt x="135008" y="42860"/>
                  </a:lnTo>
                  <a:close/>
                </a:path>
                <a:path w="5943600" h="86359">
                  <a:moveTo>
                    <a:pt x="1268763" y="59563"/>
                  </a:moveTo>
                  <a:lnTo>
                    <a:pt x="1251438" y="59563"/>
                  </a:lnTo>
                  <a:lnTo>
                    <a:pt x="1250527" y="60960"/>
                  </a:lnTo>
                  <a:lnTo>
                    <a:pt x="1267830" y="60960"/>
                  </a:lnTo>
                  <a:lnTo>
                    <a:pt x="1268763" y="59563"/>
                  </a:lnTo>
                  <a:close/>
                </a:path>
                <a:path w="5943600" h="86359">
                  <a:moveTo>
                    <a:pt x="2402555" y="59563"/>
                  </a:moveTo>
                  <a:lnTo>
                    <a:pt x="2385225" y="59563"/>
                  </a:lnTo>
                  <a:lnTo>
                    <a:pt x="2384314" y="60960"/>
                  </a:lnTo>
                  <a:lnTo>
                    <a:pt x="2401622" y="60960"/>
                  </a:lnTo>
                  <a:lnTo>
                    <a:pt x="2402555" y="59563"/>
                  </a:lnTo>
                  <a:close/>
                </a:path>
                <a:path w="5943600" h="86359">
                  <a:moveTo>
                    <a:pt x="3536348" y="59563"/>
                  </a:moveTo>
                  <a:lnTo>
                    <a:pt x="3519023" y="59563"/>
                  </a:lnTo>
                  <a:lnTo>
                    <a:pt x="3518112" y="60960"/>
                  </a:lnTo>
                  <a:lnTo>
                    <a:pt x="3535415" y="60960"/>
                  </a:lnTo>
                  <a:lnTo>
                    <a:pt x="3536348" y="59563"/>
                  </a:lnTo>
                  <a:close/>
                </a:path>
                <a:path w="5943600" h="86359">
                  <a:moveTo>
                    <a:pt x="5237040" y="59563"/>
                  </a:moveTo>
                  <a:lnTo>
                    <a:pt x="5219715" y="59563"/>
                  </a:lnTo>
                  <a:lnTo>
                    <a:pt x="5218804" y="60960"/>
                  </a:lnTo>
                  <a:lnTo>
                    <a:pt x="5236107" y="60960"/>
                  </a:lnTo>
                  <a:lnTo>
                    <a:pt x="5237040" y="59563"/>
                  </a:lnTo>
                  <a:close/>
                </a:path>
                <a:path w="5943600" h="86359">
                  <a:moveTo>
                    <a:pt x="4103581" y="40142"/>
                  </a:moveTo>
                  <a:lnTo>
                    <a:pt x="4101809" y="45593"/>
                  </a:lnTo>
                  <a:lnTo>
                    <a:pt x="4101726" y="47244"/>
                  </a:lnTo>
                  <a:lnTo>
                    <a:pt x="4102911" y="57023"/>
                  </a:lnTo>
                  <a:lnTo>
                    <a:pt x="4103036" y="57531"/>
                  </a:lnTo>
                  <a:lnTo>
                    <a:pt x="4104620" y="60067"/>
                  </a:lnTo>
                  <a:lnTo>
                    <a:pt x="4106512" y="57785"/>
                  </a:lnTo>
                  <a:lnTo>
                    <a:pt x="4110112" y="47752"/>
                  </a:lnTo>
                  <a:lnTo>
                    <a:pt x="4110045" y="47498"/>
                  </a:lnTo>
                  <a:lnTo>
                    <a:pt x="4103581" y="40142"/>
                  </a:lnTo>
                  <a:close/>
                </a:path>
                <a:path w="5943600" h="86359">
                  <a:moveTo>
                    <a:pt x="703166" y="41243"/>
                  </a:moveTo>
                  <a:lnTo>
                    <a:pt x="702425" y="43053"/>
                  </a:lnTo>
                  <a:lnTo>
                    <a:pt x="702196" y="49276"/>
                  </a:lnTo>
                  <a:lnTo>
                    <a:pt x="702070" y="56007"/>
                  </a:lnTo>
                  <a:lnTo>
                    <a:pt x="703652" y="59566"/>
                  </a:lnTo>
                  <a:lnTo>
                    <a:pt x="705129" y="57785"/>
                  </a:lnTo>
                  <a:lnTo>
                    <a:pt x="708728" y="47752"/>
                  </a:lnTo>
                  <a:lnTo>
                    <a:pt x="708662" y="47498"/>
                  </a:lnTo>
                  <a:lnTo>
                    <a:pt x="703166" y="41243"/>
                  </a:lnTo>
                  <a:close/>
                </a:path>
                <a:path w="5943600" h="86359">
                  <a:moveTo>
                    <a:pt x="435678" y="53236"/>
                  </a:moveTo>
                  <a:lnTo>
                    <a:pt x="426981" y="54991"/>
                  </a:lnTo>
                  <a:lnTo>
                    <a:pt x="430018" y="59436"/>
                  </a:lnTo>
                  <a:lnTo>
                    <a:pt x="436508" y="53844"/>
                  </a:lnTo>
                  <a:lnTo>
                    <a:pt x="435678" y="53236"/>
                  </a:lnTo>
                  <a:close/>
                </a:path>
                <a:path w="5943600" h="86359">
                  <a:moveTo>
                    <a:pt x="3837061" y="53236"/>
                  </a:moveTo>
                  <a:lnTo>
                    <a:pt x="3828365" y="54991"/>
                  </a:lnTo>
                  <a:lnTo>
                    <a:pt x="3831401" y="59436"/>
                  </a:lnTo>
                  <a:lnTo>
                    <a:pt x="3837891" y="53844"/>
                  </a:lnTo>
                  <a:lnTo>
                    <a:pt x="3837061" y="53236"/>
                  </a:lnTo>
                  <a:close/>
                </a:path>
                <a:path w="5943600" h="86359">
                  <a:moveTo>
                    <a:pt x="1668714" y="58547"/>
                  </a:moveTo>
                  <a:lnTo>
                    <a:pt x="1613395" y="58547"/>
                  </a:lnTo>
                  <a:lnTo>
                    <a:pt x="1614034" y="59309"/>
                  </a:lnTo>
                  <a:lnTo>
                    <a:pt x="1668491" y="59309"/>
                  </a:lnTo>
                  <a:lnTo>
                    <a:pt x="1668714" y="58547"/>
                  </a:lnTo>
                  <a:close/>
                </a:path>
                <a:path w="5943600" h="86359">
                  <a:moveTo>
                    <a:pt x="2802510" y="58547"/>
                  </a:moveTo>
                  <a:lnTo>
                    <a:pt x="2747183" y="58547"/>
                  </a:lnTo>
                  <a:lnTo>
                    <a:pt x="2747832" y="59309"/>
                  </a:lnTo>
                  <a:lnTo>
                    <a:pt x="2802286" y="59309"/>
                  </a:lnTo>
                  <a:lnTo>
                    <a:pt x="2802510" y="58547"/>
                  </a:lnTo>
                  <a:close/>
                </a:path>
                <a:path w="5943600" h="86359">
                  <a:moveTo>
                    <a:pt x="4503197" y="58547"/>
                  </a:moveTo>
                  <a:lnTo>
                    <a:pt x="4447875" y="58547"/>
                  </a:lnTo>
                  <a:lnTo>
                    <a:pt x="4448524" y="59309"/>
                  </a:lnTo>
                  <a:lnTo>
                    <a:pt x="4502974" y="59309"/>
                  </a:lnTo>
                  <a:lnTo>
                    <a:pt x="4503197" y="58547"/>
                  </a:lnTo>
                  <a:close/>
                </a:path>
                <a:path w="5943600" h="86359">
                  <a:moveTo>
                    <a:pt x="5636991" y="58547"/>
                  </a:moveTo>
                  <a:lnTo>
                    <a:pt x="5581672" y="58547"/>
                  </a:lnTo>
                  <a:lnTo>
                    <a:pt x="5582311" y="59309"/>
                  </a:lnTo>
                  <a:lnTo>
                    <a:pt x="5636768" y="59309"/>
                  </a:lnTo>
                  <a:lnTo>
                    <a:pt x="5636991" y="58547"/>
                  </a:lnTo>
                  <a:close/>
                </a:path>
                <a:path w="5943600" h="86359">
                  <a:moveTo>
                    <a:pt x="702098" y="51943"/>
                  </a:moveTo>
                  <a:lnTo>
                    <a:pt x="526101" y="51943"/>
                  </a:lnTo>
                  <a:lnTo>
                    <a:pt x="530174" y="54483"/>
                  </a:lnTo>
                  <a:lnTo>
                    <a:pt x="539671" y="59055"/>
                  </a:lnTo>
                  <a:lnTo>
                    <a:pt x="561302" y="58166"/>
                  </a:lnTo>
                  <a:lnTo>
                    <a:pt x="585036" y="58166"/>
                  </a:lnTo>
                  <a:lnTo>
                    <a:pt x="586021" y="57658"/>
                  </a:lnTo>
                  <a:lnTo>
                    <a:pt x="627559" y="57658"/>
                  </a:lnTo>
                  <a:lnTo>
                    <a:pt x="629134" y="55372"/>
                  </a:lnTo>
                  <a:lnTo>
                    <a:pt x="701971" y="55372"/>
                  </a:lnTo>
                  <a:lnTo>
                    <a:pt x="702098" y="51943"/>
                  </a:lnTo>
                  <a:close/>
                </a:path>
                <a:path w="5943600" h="86359">
                  <a:moveTo>
                    <a:pt x="1300786" y="58801"/>
                  </a:moveTo>
                  <a:lnTo>
                    <a:pt x="1291280" y="58801"/>
                  </a:lnTo>
                  <a:lnTo>
                    <a:pt x="1290295" y="59055"/>
                  </a:lnTo>
                  <a:lnTo>
                    <a:pt x="1299582" y="59055"/>
                  </a:lnTo>
                  <a:lnTo>
                    <a:pt x="1300786" y="58801"/>
                  </a:lnTo>
                  <a:close/>
                </a:path>
                <a:path w="5943600" h="86359">
                  <a:moveTo>
                    <a:pt x="2434577" y="58801"/>
                  </a:moveTo>
                  <a:lnTo>
                    <a:pt x="2425067" y="58801"/>
                  </a:lnTo>
                  <a:lnTo>
                    <a:pt x="2424093" y="59055"/>
                  </a:lnTo>
                  <a:lnTo>
                    <a:pt x="2433373" y="59055"/>
                  </a:lnTo>
                  <a:lnTo>
                    <a:pt x="2434577" y="58801"/>
                  </a:lnTo>
                  <a:close/>
                </a:path>
                <a:path w="5943600" h="86359">
                  <a:moveTo>
                    <a:pt x="4102295" y="51943"/>
                  </a:moveTo>
                  <a:lnTo>
                    <a:pt x="3927484" y="51943"/>
                  </a:lnTo>
                  <a:lnTo>
                    <a:pt x="3931558" y="54483"/>
                  </a:lnTo>
                  <a:lnTo>
                    <a:pt x="3941054" y="59055"/>
                  </a:lnTo>
                  <a:lnTo>
                    <a:pt x="3962685" y="58166"/>
                  </a:lnTo>
                  <a:lnTo>
                    <a:pt x="3986419" y="58166"/>
                  </a:lnTo>
                  <a:lnTo>
                    <a:pt x="3987404" y="57658"/>
                  </a:lnTo>
                  <a:lnTo>
                    <a:pt x="4028938" y="57658"/>
                  </a:lnTo>
                  <a:lnTo>
                    <a:pt x="4030513" y="55372"/>
                  </a:lnTo>
                  <a:lnTo>
                    <a:pt x="4102711" y="55372"/>
                  </a:lnTo>
                  <a:lnTo>
                    <a:pt x="4102295" y="51943"/>
                  </a:lnTo>
                  <a:close/>
                </a:path>
                <a:path w="5943600" h="86359">
                  <a:moveTo>
                    <a:pt x="4135269" y="58801"/>
                  </a:moveTo>
                  <a:lnTo>
                    <a:pt x="4125759" y="58801"/>
                  </a:lnTo>
                  <a:lnTo>
                    <a:pt x="4124785" y="59055"/>
                  </a:lnTo>
                  <a:lnTo>
                    <a:pt x="4134064" y="59055"/>
                  </a:lnTo>
                  <a:lnTo>
                    <a:pt x="4135269" y="58801"/>
                  </a:lnTo>
                  <a:close/>
                </a:path>
                <a:path w="5943600" h="86359">
                  <a:moveTo>
                    <a:pt x="5269064" y="58801"/>
                  </a:moveTo>
                  <a:lnTo>
                    <a:pt x="5259557" y="58801"/>
                  </a:lnTo>
                  <a:lnTo>
                    <a:pt x="5258572" y="59055"/>
                  </a:lnTo>
                  <a:lnTo>
                    <a:pt x="5267859" y="59055"/>
                  </a:lnTo>
                  <a:lnTo>
                    <a:pt x="5269064" y="58801"/>
                  </a:lnTo>
                  <a:close/>
                </a:path>
                <a:path w="5943600" h="86359">
                  <a:moveTo>
                    <a:pt x="1274271" y="29020"/>
                  </a:moveTo>
                  <a:lnTo>
                    <a:pt x="1271001" y="34290"/>
                  </a:lnTo>
                  <a:lnTo>
                    <a:pt x="1267320" y="45593"/>
                  </a:lnTo>
                  <a:lnTo>
                    <a:pt x="1267236" y="47244"/>
                  </a:lnTo>
                  <a:lnTo>
                    <a:pt x="1268426" y="57023"/>
                  </a:lnTo>
                  <a:lnTo>
                    <a:pt x="1268551" y="57531"/>
                  </a:lnTo>
                  <a:lnTo>
                    <a:pt x="1269309" y="58744"/>
                  </a:lnTo>
                  <a:lnTo>
                    <a:pt x="1276483" y="48006"/>
                  </a:lnTo>
                  <a:lnTo>
                    <a:pt x="1276609" y="34036"/>
                  </a:lnTo>
                  <a:lnTo>
                    <a:pt x="1276539" y="33020"/>
                  </a:lnTo>
                  <a:lnTo>
                    <a:pt x="1274271" y="29020"/>
                  </a:lnTo>
                  <a:close/>
                </a:path>
                <a:path w="5943600" h="86359">
                  <a:moveTo>
                    <a:pt x="5242548" y="29020"/>
                  </a:moveTo>
                  <a:lnTo>
                    <a:pt x="5239278" y="34290"/>
                  </a:lnTo>
                  <a:lnTo>
                    <a:pt x="5235597" y="45593"/>
                  </a:lnTo>
                  <a:lnTo>
                    <a:pt x="5235513" y="47244"/>
                  </a:lnTo>
                  <a:lnTo>
                    <a:pt x="5236703" y="57023"/>
                  </a:lnTo>
                  <a:lnTo>
                    <a:pt x="5236829" y="57531"/>
                  </a:lnTo>
                  <a:lnTo>
                    <a:pt x="5237586" y="58744"/>
                  </a:lnTo>
                  <a:lnTo>
                    <a:pt x="5244760" y="48006"/>
                  </a:lnTo>
                  <a:lnTo>
                    <a:pt x="5244886" y="34036"/>
                  </a:lnTo>
                  <a:lnTo>
                    <a:pt x="5244817" y="33020"/>
                  </a:lnTo>
                  <a:lnTo>
                    <a:pt x="5242548" y="29020"/>
                  </a:lnTo>
                  <a:close/>
                </a:path>
                <a:path w="5943600" h="86359">
                  <a:moveTo>
                    <a:pt x="2408064" y="29017"/>
                  </a:moveTo>
                  <a:lnTo>
                    <a:pt x="2404792" y="34290"/>
                  </a:lnTo>
                  <a:lnTo>
                    <a:pt x="2401117" y="45593"/>
                  </a:lnTo>
                  <a:lnTo>
                    <a:pt x="2401034" y="47244"/>
                  </a:lnTo>
                  <a:lnTo>
                    <a:pt x="2402219" y="57023"/>
                  </a:lnTo>
                  <a:lnTo>
                    <a:pt x="2402345" y="57531"/>
                  </a:lnTo>
                  <a:lnTo>
                    <a:pt x="2403102" y="58743"/>
                  </a:lnTo>
                  <a:lnTo>
                    <a:pt x="2410276" y="48006"/>
                  </a:lnTo>
                  <a:lnTo>
                    <a:pt x="2410402" y="34036"/>
                  </a:lnTo>
                  <a:lnTo>
                    <a:pt x="2410333" y="33020"/>
                  </a:lnTo>
                  <a:lnTo>
                    <a:pt x="2408064" y="29017"/>
                  </a:lnTo>
                  <a:close/>
                </a:path>
                <a:path w="5943600" h="86359">
                  <a:moveTo>
                    <a:pt x="1683889" y="57023"/>
                  </a:moveTo>
                  <a:lnTo>
                    <a:pt x="1652693" y="57023"/>
                  </a:lnTo>
                  <a:lnTo>
                    <a:pt x="1653007" y="58039"/>
                  </a:lnTo>
                  <a:lnTo>
                    <a:pt x="1668863" y="58039"/>
                  </a:lnTo>
                  <a:lnTo>
                    <a:pt x="1669086" y="57277"/>
                  </a:lnTo>
                  <a:lnTo>
                    <a:pt x="1683686" y="57277"/>
                  </a:lnTo>
                  <a:lnTo>
                    <a:pt x="1683889" y="57023"/>
                  </a:lnTo>
                  <a:close/>
                </a:path>
                <a:path w="5943600" h="86359">
                  <a:moveTo>
                    <a:pt x="2817681" y="57023"/>
                  </a:moveTo>
                  <a:lnTo>
                    <a:pt x="2786480" y="57023"/>
                  </a:lnTo>
                  <a:lnTo>
                    <a:pt x="2786805" y="58039"/>
                  </a:lnTo>
                  <a:lnTo>
                    <a:pt x="2802659" y="58039"/>
                  </a:lnTo>
                  <a:lnTo>
                    <a:pt x="2802883" y="57277"/>
                  </a:lnTo>
                  <a:lnTo>
                    <a:pt x="2817478" y="57277"/>
                  </a:lnTo>
                  <a:lnTo>
                    <a:pt x="2817681" y="57023"/>
                  </a:lnTo>
                  <a:close/>
                </a:path>
                <a:path w="5943600" h="86359">
                  <a:moveTo>
                    <a:pt x="4518372" y="57023"/>
                  </a:moveTo>
                  <a:lnTo>
                    <a:pt x="4487172" y="57023"/>
                  </a:lnTo>
                  <a:lnTo>
                    <a:pt x="4487496" y="58039"/>
                  </a:lnTo>
                  <a:lnTo>
                    <a:pt x="4503346" y="58039"/>
                  </a:lnTo>
                  <a:lnTo>
                    <a:pt x="4503570" y="57277"/>
                  </a:lnTo>
                  <a:lnTo>
                    <a:pt x="4518169" y="57277"/>
                  </a:lnTo>
                  <a:lnTo>
                    <a:pt x="4518372" y="57023"/>
                  </a:lnTo>
                  <a:close/>
                </a:path>
                <a:path w="5943600" h="86359">
                  <a:moveTo>
                    <a:pt x="5652166" y="57023"/>
                  </a:moveTo>
                  <a:lnTo>
                    <a:pt x="5620970" y="57023"/>
                  </a:lnTo>
                  <a:lnTo>
                    <a:pt x="5621284" y="58039"/>
                  </a:lnTo>
                  <a:lnTo>
                    <a:pt x="5637140" y="58039"/>
                  </a:lnTo>
                  <a:lnTo>
                    <a:pt x="5637363" y="57277"/>
                  </a:lnTo>
                  <a:lnTo>
                    <a:pt x="5651963" y="57277"/>
                  </a:lnTo>
                  <a:lnTo>
                    <a:pt x="5652166" y="57023"/>
                  </a:lnTo>
                  <a:close/>
                </a:path>
                <a:path w="5943600" h="86359">
                  <a:moveTo>
                    <a:pt x="5930327" y="57658"/>
                  </a:moveTo>
                  <a:lnTo>
                    <a:pt x="5923777" y="57912"/>
                  </a:lnTo>
                  <a:lnTo>
                    <a:pt x="5931898" y="57912"/>
                  </a:lnTo>
                  <a:lnTo>
                    <a:pt x="5930327" y="57658"/>
                  </a:lnTo>
                  <a:close/>
                </a:path>
                <a:path w="5943600" h="86359">
                  <a:moveTo>
                    <a:pt x="5927313" y="50292"/>
                  </a:moveTo>
                  <a:lnTo>
                    <a:pt x="5816958" y="50292"/>
                  </a:lnTo>
                  <a:lnTo>
                    <a:pt x="5820670" y="57785"/>
                  </a:lnTo>
                  <a:lnTo>
                    <a:pt x="5923566" y="57785"/>
                  </a:lnTo>
                  <a:lnTo>
                    <a:pt x="5915325" y="52832"/>
                  </a:lnTo>
                  <a:lnTo>
                    <a:pt x="5914386" y="51054"/>
                  </a:lnTo>
                  <a:lnTo>
                    <a:pt x="5927313" y="50292"/>
                  </a:lnTo>
                  <a:close/>
                </a:path>
                <a:path w="5943600" h="86359">
                  <a:moveTo>
                    <a:pt x="133819" y="50673"/>
                  </a:moveTo>
                  <a:lnTo>
                    <a:pt x="90520" y="50673"/>
                  </a:lnTo>
                  <a:lnTo>
                    <a:pt x="95117" y="51435"/>
                  </a:lnTo>
                  <a:lnTo>
                    <a:pt x="93599" y="56261"/>
                  </a:lnTo>
                  <a:lnTo>
                    <a:pt x="89986" y="57150"/>
                  </a:lnTo>
                  <a:lnTo>
                    <a:pt x="126123" y="57150"/>
                  </a:lnTo>
                  <a:lnTo>
                    <a:pt x="123378" y="53213"/>
                  </a:lnTo>
                  <a:lnTo>
                    <a:pt x="134726" y="52451"/>
                  </a:lnTo>
                  <a:lnTo>
                    <a:pt x="133819" y="50673"/>
                  </a:lnTo>
                  <a:close/>
                </a:path>
                <a:path w="5943600" h="86359">
                  <a:moveTo>
                    <a:pt x="1593480" y="49657"/>
                  </a:moveTo>
                  <a:lnTo>
                    <a:pt x="1487195" y="49657"/>
                  </a:lnTo>
                  <a:lnTo>
                    <a:pt x="1489671" y="54737"/>
                  </a:lnTo>
                  <a:lnTo>
                    <a:pt x="1484644" y="56769"/>
                  </a:lnTo>
                  <a:lnTo>
                    <a:pt x="1507992" y="56769"/>
                  </a:lnTo>
                  <a:lnTo>
                    <a:pt x="1508048" y="56642"/>
                  </a:lnTo>
                  <a:lnTo>
                    <a:pt x="1684194" y="56642"/>
                  </a:lnTo>
                  <a:lnTo>
                    <a:pt x="1684701" y="56007"/>
                  </a:lnTo>
                  <a:lnTo>
                    <a:pt x="1595961" y="56007"/>
                  </a:lnTo>
                  <a:lnTo>
                    <a:pt x="1602275" y="52578"/>
                  </a:lnTo>
                  <a:lnTo>
                    <a:pt x="1593145" y="50292"/>
                  </a:lnTo>
                  <a:lnTo>
                    <a:pt x="1593480" y="49657"/>
                  </a:lnTo>
                  <a:close/>
                </a:path>
                <a:path w="5943600" h="86359">
                  <a:moveTo>
                    <a:pt x="2727276" y="49657"/>
                  </a:moveTo>
                  <a:lnTo>
                    <a:pt x="2620991" y="49657"/>
                  </a:lnTo>
                  <a:lnTo>
                    <a:pt x="2623469" y="54737"/>
                  </a:lnTo>
                  <a:lnTo>
                    <a:pt x="2618438" y="56769"/>
                  </a:lnTo>
                  <a:lnTo>
                    <a:pt x="2641790" y="56769"/>
                  </a:lnTo>
                  <a:lnTo>
                    <a:pt x="2641846" y="56642"/>
                  </a:lnTo>
                  <a:lnTo>
                    <a:pt x="2817985" y="56642"/>
                  </a:lnTo>
                  <a:lnTo>
                    <a:pt x="2818492" y="56007"/>
                  </a:lnTo>
                  <a:lnTo>
                    <a:pt x="2729759" y="56007"/>
                  </a:lnTo>
                  <a:lnTo>
                    <a:pt x="2736063" y="52578"/>
                  </a:lnTo>
                  <a:lnTo>
                    <a:pt x="2726943" y="50292"/>
                  </a:lnTo>
                  <a:lnTo>
                    <a:pt x="2727276" y="49657"/>
                  </a:lnTo>
                  <a:close/>
                </a:path>
                <a:path w="5943600" h="86359">
                  <a:moveTo>
                    <a:pt x="4427968" y="49657"/>
                  </a:moveTo>
                  <a:lnTo>
                    <a:pt x="4321683" y="49657"/>
                  </a:lnTo>
                  <a:lnTo>
                    <a:pt x="4324161" y="54737"/>
                  </a:lnTo>
                  <a:lnTo>
                    <a:pt x="4319130" y="56769"/>
                  </a:lnTo>
                  <a:lnTo>
                    <a:pt x="4342482" y="56769"/>
                  </a:lnTo>
                  <a:lnTo>
                    <a:pt x="4342537" y="56642"/>
                  </a:lnTo>
                  <a:lnTo>
                    <a:pt x="4518676" y="56642"/>
                  </a:lnTo>
                  <a:lnTo>
                    <a:pt x="4519184" y="56007"/>
                  </a:lnTo>
                  <a:lnTo>
                    <a:pt x="4430451" y="56007"/>
                  </a:lnTo>
                  <a:lnTo>
                    <a:pt x="4436754" y="52578"/>
                  </a:lnTo>
                  <a:lnTo>
                    <a:pt x="4427634" y="50292"/>
                  </a:lnTo>
                  <a:lnTo>
                    <a:pt x="4427968" y="49657"/>
                  </a:lnTo>
                  <a:close/>
                </a:path>
                <a:path w="5943600" h="86359">
                  <a:moveTo>
                    <a:pt x="5561757" y="49657"/>
                  </a:moveTo>
                  <a:lnTo>
                    <a:pt x="5455472" y="49657"/>
                  </a:lnTo>
                  <a:lnTo>
                    <a:pt x="5457948" y="54737"/>
                  </a:lnTo>
                  <a:lnTo>
                    <a:pt x="5452921" y="56769"/>
                  </a:lnTo>
                  <a:lnTo>
                    <a:pt x="5476269" y="56769"/>
                  </a:lnTo>
                  <a:lnTo>
                    <a:pt x="5476325" y="56642"/>
                  </a:lnTo>
                  <a:lnTo>
                    <a:pt x="5652471" y="56642"/>
                  </a:lnTo>
                  <a:lnTo>
                    <a:pt x="5652978" y="56007"/>
                  </a:lnTo>
                  <a:lnTo>
                    <a:pt x="5564238" y="56007"/>
                  </a:lnTo>
                  <a:lnTo>
                    <a:pt x="5570552" y="52578"/>
                  </a:lnTo>
                  <a:lnTo>
                    <a:pt x="5561422" y="50292"/>
                  </a:lnTo>
                  <a:lnTo>
                    <a:pt x="5561757" y="49657"/>
                  </a:lnTo>
                  <a:close/>
                </a:path>
                <a:path w="5943600" h="86359">
                  <a:moveTo>
                    <a:pt x="3538570" y="23228"/>
                  </a:moveTo>
                  <a:lnTo>
                    <a:pt x="3534249" y="26670"/>
                  </a:lnTo>
                  <a:lnTo>
                    <a:pt x="3532189" y="32512"/>
                  </a:lnTo>
                  <a:lnTo>
                    <a:pt x="3532219" y="32766"/>
                  </a:lnTo>
                  <a:lnTo>
                    <a:pt x="3536258" y="39624"/>
                  </a:lnTo>
                  <a:lnTo>
                    <a:pt x="3536631" y="49276"/>
                  </a:lnTo>
                  <a:lnTo>
                    <a:pt x="3538410" y="56477"/>
                  </a:lnTo>
                  <a:lnTo>
                    <a:pt x="3544069" y="48006"/>
                  </a:lnTo>
                  <a:lnTo>
                    <a:pt x="3544194" y="34036"/>
                  </a:lnTo>
                  <a:lnTo>
                    <a:pt x="3544125" y="33020"/>
                  </a:lnTo>
                  <a:lnTo>
                    <a:pt x="3538570" y="23228"/>
                  </a:lnTo>
                  <a:close/>
                </a:path>
                <a:path w="5943600" h="86359">
                  <a:moveTo>
                    <a:pt x="1836074" y="46863"/>
                  </a:moveTo>
                  <a:lnTo>
                    <a:pt x="1594956" y="46863"/>
                  </a:lnTo>
                  <a:lnTo>
                    <a:pt x="1609948" y="47625"/>
                  </a:lnTo>
                  <a:lnTo>
                    <a:pt x="1612292" y="50292"/>
                  </a:lnTo>
                  <a:lnTo>
                    <a:pt x="1606219" y="53594"/>
                  </a:lnTo>
                  <a:lnTo>
                    <a:pt x="1595961" y="56007"/>
                  </a:lnTo>
                  <a:lnTo>
                    <a:pt x="1684701" y="56007"/>
                  </a:lnTo>
                  <a:lnTo>
                    <a:pt x="1686427" y="53848"/>
                  </a:lnTo>
                  <a:lnTo>
                    <a:pt x="1669310" y="53848"/>
                  </a:lnTo>
                  <a:lnTo>
                    <a:pt x="1670504" y="51943"/>
                  </a:lnTo>
                  <a:lnTo>
                    <a:pt x="1690820" y="51943"/>
                  </a:lnTo>
                  <a:lnTo>
                    <a:pt x="1692632" y="51308"/>
                  </a:lnTo>
                  <a:lnTo>
                    <a:pt x="1835911" y="51308"/>
                  </a:lnTo>
                  <a:lnTo>
                    <a:pt x="1836019" y="48387"/>
                  </a:lnTo>
                  <a:lnTo>
                    <a:pt x="1792102" y="48387"/>
                  </a:lnTo>
                  <a:lnTo>
                    <a:pt x="1791212" y="47625"/>
                  </a:lnTo>
                  <a:lnTo>
                    <a:pt x="1836046" y="47625"/>
                  </a:lnTo>
                  <a:lnTo>
                    <a:pt x="1836074" y="46863"/>
                  </a:lnTo>
                  <a:close/>
                </a:path>
                <a:path w="5943600" h="86359">
                  <a:moveTo>
                    <a:pt x="2969870" y="46863"/>
                  </a:moveTo>
                  <a:lnTo>
                    <a:pt x="2728744" y="46863"/>
                  </a:lnTo>
                  <a:lnTo>
                    <a:pt x="2743737" y="47625"/>
                  </a:lnTo>
                  <a:lnTo>
                    <a:pt x="2746085" y="50292"/>
                  </a:lnTo>
                  <a:lnTo>
                    <a:pt x="2740015" y="53594"/>
                  </a:lnTo>
                  <a:lnTo>
                    <a:pt x="2729759" y="56007"/>
                  </a:lnTo>
                  <a:lnTo>
                    <a:pt x="2818492" y="56007"/>
                  </a:lnTo>
                  <a:lnTo>
                    <a:pt x="2820217" y="53848"/>
                  </a:lnTo>
                  <a:lnTo>
                    <a:pt x="2803097" y="53848"/>
                  </a:lnTo>
                  <a:lnTo>
                    <a:pt x="2804302" y="51943"/>
                  </a:lnTo>
                  <a:lnTo>
                    <a:pt x="2824611" y="51943"/>
                  </a:lnTo>
                  <a:lnTo>
                    <a:pt x="2826424" y="51308"/>
                  </a:lnTo>
                  <a:lnTo>
                    <a:pt x="2969706" y="51308"/>
                  </a:lnTo>
                  <a:lnTo>
                    <a:pt x="2969814" y="48387"/>
                  </a:lnTo>
                  <a:lnTo>
                    <a:pt x="2925900" y="48387"/>
                  </a:lnTo>
                  <a:lnTo>
                    <a:pt x="2924999" y="47625"/>
                  </a:lnTo>
                  <a:lnTo>
                    <a:pt x="2969842" y="47625"/>
                  </a:lnTo>
                  <a:lnTo>
                    <a:pt x="2969870" y="46863"/>
                  </a:lnTo>
                  <a:close/>
                </a:path>
                <a:path w="5943600" h="86359">
                  <a:moveTo>
                    <a:pt x="4670562" y="46863"/>
                  </a:moveTo>
                  <a:lnTo>
                    <a:pt x="4429435" y="46863"/>
                  </a:lnTo>
                  <a:lnTo>
                    <a:pt x="4444429" y="47625"/>
                  </a:lnTo>
                  <a:lnTo>
                    <a:pt x="4446776" y="50292"/>
                  </a:lnTo>
                  <a:lnTo>
                    <a:pt x="4440707" y="53594"/>
                  </a:lnTo>
                  <a:lnTo>
                    <a:pt x="4430451" y="56007"/>
                  </a:lnTo>
                  <a:lnTo>
                    <a:pt x="4519184" y="56007"/>
                  </a:lnTo>
                  <a:lnTo>
                    <a:pt x="4520908" y="53848"/>
                  </a:lnTo>
                  <a:lnTo>
                    <a:pt x="4503789" y="53848"/>
                  </a:lnTo>
                  <a:lnTo>
                    <a:pt x="4504993" y="51943"/>
                  </a:lnTo>
                  <a:lnTo>
                    <a:pt x="4525299" y="51943"/>
                  </a:lnTo>
                  <a:lnTo>
                    <a:pt x="4527111" y="51308"/>
                  </a:lnTo>
                  <a:lnTo>
                    <a:pt x="4670398" y="51308"/>
                  </a:lnTo>
                  <a:lnTo>
                    <a:pt x="4670506" y="48387"/>
                  </a:lnTo>
                  <a:lnTo>
                    <a:pt x="4626581" y="48387"/>
                  </a:lnTo>
                  <a:lnTo>
                    <a:pt x="4625691" y="47625"/>
                  </a:lnTo>
                  <a:lnTo>
                    <a:pt x="4670534" y="47625"/>
                  </a:lnTo>
                  <a:lnTo>
                    <a:pt x="4670562" y="46863"/>
                  </a:lnTo>
                  <a:close/>
                </a:path>
                <a:path w="5943600" h="86359">
                  <a:moveTo>
                    <a:pt x="5801582" y="46863"/>
                  </a:moveTo>
                  <a:lnTo>
                    <a:pt x="5563233" y="46863"/>
                  </a:lnTo>
                  <a:lnTo>
                    <a:pt x="5578225" y="47625"/>
                  </a:lnTo>
                  <a:lnTo>
                    <a:pt x="5580569" y="50292"/>
                  </a:lnTo>
                  <a:lnTo>
                    <a:pt x="5574496" y="53594"/>
                  </a:lnTo>
                  <a:lnTo>
                    <a:pt x="5564238" y="56007"/>
                  </a:lnTo>
                  <a:lnTo>
                    <a:pt x="5652978" y="56007"/>
                  </a:lnTo>
                  <a:lnTo>
                    <a:pt x="5654704" y="53848"/>
                  </a:lnTo>
                  <a:lnTo>
                    <a:pt x="5637587" y="53848"/>
                  </a:lnTo>
                  <a:lnTo>
                    <a:pt x="5638781" y="51943"/>
                  </a:lnTo>
                  <a:lnTo>
                    <a:pt x="5659097" y="51943"/>
                  </a:lnTo>
                  <a:lnTo>
                    <a:pt x="5660909" y="51308"/>
                  </a:lnTo>
                  <a:lnTo>
                    <a:pt x="5800265" y="51308"/>
                  </a:lnTo>
                  <a:lnTo>
                    <a:pt x="5802091" y="48768"/>
                  </a:lnTo>
                  <a:lnTo>
                    <a:pt x="5801989" y="48387"/>
                  </a:lnTo>
                  <a:lnTo>
                    <a:pt x="5760379" y="48387"/>
                  </a:lnTo>
                  <a:lnTo>
                    <a:pt x="5759489" y="47625"/>
                  </a:lnTo>
                  <a:lnTo>
                    <a:pt x="5801785" y="47625"/>
                  </a:lnTo>
                  <a:lnTo>
                    <a:pt x="5801582" y="46863"/>
                  </a:lnTo>
                  <a:close/>
                </a:path>
                <a:path w="5943600" h="86359">
                  <a:moveTo>
                    <a:pt x="1268101" y="54356"/>
                  </a:moveTo>
                  <a:lnTo>
                    <a:pt x="1205450" y="54356"/>
                  </a:lnTo>
                  <a:lnTo>
                    <a:pt x="1203753" y="55753"/>
                  </a:lnTo>
                  <a:lnTo>
                    <a:pt x="1268271" y="55753"/>
                  </a:lnTo>
                  <a:lnTo>
                    <a:pt x="1268101" y="54356"/>
                  </a:lnTo>
                  <a:close/>
                </a:path>
                <a:path w="5943600" h="86359">
                  <a:moveTo>
                    <a:pt x="2401896" y="54356"/>
                  </a:moveTo>
                  <a:lnTo>
                    <a:pt x="2339248" y="54356"/>
                  </a:lnTo>
                  <a:lnTo>
                    <a:pt x="2337541" y="55753"/>
                  </a:lnTo>
                  <a:lnTo>
                    <a:pt x="2402066" y="55753"/>
                  </a:lnTo>
                  <a:lnTo>
                    <a:pt x="2401896" y="54356"/>
                  </a:lnTo>
                  <a:close/>
                </a:path>
                <a:path w="5943600" h="86359">
                  <a:moveTo>
                    <a:pt x="3537886" y="54356"/>
                  </a:moveTo>
                  <a:lnTo>
                    <a:pt x="3473035" y="54356"/>
                  </a:lnTo>
                  <a:lnTo>
                    <a:pt x="3471339" y="55753"/>
                  </a:lnTo>
                  <a:lnTo>
                    <a:pt x="3538231" y="55753"/>
                  </a:lnTo>
                  <a:lnTo>
                    <a:pt x="3537886" y="54356"/>
                  </a:lnTo>
                  <a:close/>
                </a:path>
                <a:path w="5943600" h="86359">
                  <a:moveTo>
                    <a:pt x="5236378" y="54356"/>
                  </a:moveTo>
                  <a:lnTo>
                    <a:pt x="5173727" y="54356"/>
                  </a:lnTo>
                  <a:lnTo>
                    <a:pt x="5172031" y="55753"/>
                  </a:lnTo>
                  <a:lnTo>
                    <a:pt x="5236548" y="55753"/>
                  </a:lnTo>
                  <a:lnTo>
                    <a:pt x="5236378" y="54356"/>
                  </a:lnTo>
                  <a:close/>
                </a:path>
                <a:path w="5943600" h="86359">
                  <a:moveTo>
                    <a:pt x="1269057" y="40259"/>
                  </a:moveTo>
                  <a:lnTo>
                    <a:pt x="830309" y="40259"/>
                  </a:lnTo>
                  <a:lnTo>
                    <a:pt x="828086" y="47625"/>
                  </a:lnTo>
                  <a:lnTo>
                    <a:pt x="827640" y="48514"/>
                  </a:lnTo>
                  <a:lnTo>
                    <a:pt x="824171" y="54991"/>
                  </a:lnTo>
                  <a:lnTo>
                    <a:pt x="962938" y="54991"/>
                  </a:lnTo>
                  <a:lnTo>
                    <a:pt x="966241" y="49022"/>
                  </a:lnTo>
                  <a:lnTo>
                    <a:pt x="925490" y="49022"/>
                  </a:lnTo>
                  <a:lnTo>
                    <a:pt x="925490" y="47879"/>
                  </a:lnTo>
                  <a:lnTo>
                    <a:pt x="966873" y="47879"/>
                  </a:lnTo>
                  <a:lnTo>
                    <a:pt x="967787" y="46228"/>
                  </a:lnTo>
                  <a:lnTo>
                    <a:pt x="1267113" y="46228"/>
                  </a:lnTo>
                  <a:lnTo>
                    <a:pt x="1269057" y="40259"/>
                  </a:lnTo>
                  <a:close/>
                </a:path>
                <a:path w="5943600" h="86359">
                  <a:moveTo>
                    <a:pt x="2402852" y="40259"/>
                  </a:moveTo>
                  <a:lnTo>
                    <a:pt x="1964107" y="40259"/>
                  </a:lnTo>
                  <a:lnTo>
                    <a:pt x="1961884" y="47625"/>
                  </a:lnTo>
                  <a:lnTo>
                    <a:pt x="1961437" y="48514"/>
                  </a:lnTo>
                  <a:lnTo>
                    <a:pt x="1957969" y="54991"/>
                  </a:lnTo>
                  <a:lnTo>
                    <a:pt x="2096729" y="54991"/>
                  </a:lnTo>
                  <a:lnTo>
                    <a:pt x="2100031" y="49022"/>
                  </a:lnTo>
                  <a:lnTo>
                    <a:pt x="2059277" y="49022"/>
                  </a:lnTo>
                  <a:lnTo>
                    <a:pt x="2059277" y="47879"/>
                  </a:lnTo>
                  <a:lnTo>
                    <a:pt x="2100663" y="47879"/>
                  </a:lnTo>
                  <a:lnTo>
                    <a:pt x="2101576" y="46228"/>
                  </a:lnTo>
                  <a:lnTo>
                    <a:pt x="2400911" y="46228"/>
                  </a:lnTo>
                  <a:lnTo>
                    <a:pt x="2402852" y="40259"/>
                  </a:lnTo>
                  <a:close/>
                </a:path>
                <a:path w="5943600" h="86359">
                  <a:moveTo>
                    <a:pt x="3536283" y="40259"/>
                  </a:moveTo>
                  <a:lnTo>
                    <a:pt x="3097895" y="40259"/>
                  </a:lnTo>
                  <a:lnTo>
                    <a:pt x="3095671" y="47625"/>
                  </a:lnTo>
                  <a:lnTo>
                    <a:pt x="3095225" y="48514"/>
                  </a:lnTo>
                  <a:lnTo>
                    <a:pt x="3091757" y="54991"/>
                  </a:lnTo>
                  <a:lnTo>
                    <a:pt x="3230523" y="54991"/>
                  </a:lnTo>
                  <a:lnTo>
                    <a:pt x="3233826" y="49022"/>
                  </a:lnTo>
                  <a:lnTo>
                    <a:pt x="3193075" y="49022"/>
                  </a:lnTo>
                  <a:lnTo>
                    <a:pt x="3193075" y="47879"/>
                  </a:lnTo>
                  <a:lnTo>
                    <a:pt x="3234459" y="47879"/>
                  </a:lnTo>
                  <a:lnTo>
                    <a:pt x="3235373" y="46228"/>
                  </a:lnTo>
                  <a:lnTo>
                    <a:pt x="3536513" y="46228"/>
                  </a:lnTo>
                  <a:lnTo>
                    <a:pt x="3536283" y="40259"/>
                  </a:lnTo>
                  <a:close/>
                </a:path>
                <a:path w="5943600" h="86359">
                  <a:moveTo>
                    <a:pt x="5237334" y="40259"/>
                  </a:moveTo>
                  <a:lnTo>
                    <a:pt x="4798586" y="40259"/>
                  </a:lnTo>
                  <a:lnTo>
                    <a:pt x="4796363" y="47625"/>
                  </a:lnTo>
                  <a:lnTo>
                    <a:pt x="4795917" y="48514"/>
                  </a:lnTo>
                  <a:lnTo>
                    <a:pt x="4792448" y="54991"/>
                  </a:lnTo>
                  <a:lnTo>
                    <a:pt x="4931215" y="54991"/>
                  </a:lnTo>
                  <a:lnTo>
                    <a:pt x="4934518" y="49022"/>
                  </a:lnTo>
                  <a:lnTo>
                    <a:pt x="4893767" y="49022"/>
                  </a:lnTo>
                  <a:lnTo>
                    <a:pt x="4893767" y="47879"/>
                  </a:lnTo>
                  <a:lnTo>
                    <a:pt x="4935151" y="47879"/>
                  </a:lnTo>
                  <a:lnTo>
                    <a:pt x="4936064" y="46228"/>
                  </a:lnTo>
                  <a:lnTo>
                    <a:pt x="5235390" y="46228"/>
                  </a:lnTo>
                  <a:lnTo>
                    <a:pt x="5237334" y="40259"/>
                  </a:lnTo>
                  <a:close/>
                </a:path>
                <a:path w="5943600" h="86359">
                  <a:moveTo>
                    <a:pt x="467934" y="49276"/>
                  </a:moveTo>
                  <a:lnTo>
                    <a:pt x="451293" y="49276"/>
                  </a:lnTo>
                  <a:lnTo>
                    <a:pt x="447865" y="52451"/>
                  </a:lnTo>
                  <a:lnTo>
                    <a:pt x="443754" y="54864"/>
                  </a:lnTo>
                  <a:lnTo>
                    <a:pt x="523682" y="54864"/>
                  </a:lnTo>
                  <a:lnTo>
                    <a:pt x="524839" y="53467"/>
                  </a:lnTo>
                  <a:lnTo>
                    <a:pt x="468267" y="53467"/>
                  </a:lnTo>
                  <a:lnTo>
                    <a:pt x="467934" y="49276"/>
                  </a:lnTo>
                  <a:close/>
                </a:path>
                <a:path w="5943600" h="86359">
                  <a:moveTo>
                    <a:pt x="3869314" y="49276"/>
                  </a:moveTo>
                  <a:lnTo>
                    <a:pt x="3852671" y="49276"/>
                  </a:lnTo>
                  <a:lnTo>
                    <a:pt x="3849241" y="52451"/>
                  </a:lnTo>
                  <a:lnTo>
                    <a:pt x="3845132" y="54864"/>
                  </a:lnTo>
                  <a:lnTo>
                    <a:pt x="3925066" y="54864"/>
                  </a:lnTo>
                  <a:lnTo>
                    <a:pt x="3926222" y="53467"/>
                  </a:lnTo>
                  <a:lnTo>
                    <a:pt x="3869646" y="53467"/>
                  </a:lnTo>
                  <a:lnTo>
                    <a:pt x="3869314" y="49276"/>
                  </a:lnTo>
                  <a:close/>
                </a:path>
                <a:path w="5943600" h="86359">
                  <a:moveTo>
                    <a:pt x="1835832" y="53467"/>
                  </a:moveTo>
                  <a:lnTo>
                    <a:pt x="1721696" y="53467"/>
                  </a:lnTo>
                  <a:lnTo>
                    <a:pt x="1722450" y="54737"/>
                  </a:lnTo>
                  <a:lnTo>
                    <a:pt x="1835786" y="54737"/>
                  </a:lnTo>
                  <a:lnTo>
                    <a:pt x="1835832" y="53467"/>
                  </a:lnTo>
                  <a:close/>
                </a:path>
                <a:path w="5943600" h="86359">
                  <a:moveTo>
                    <a:pt x="2969627" y="53467"/>
                  </a:moveTo>
                  <a:lnTo>
                    <a:pt x="2855494" y="53467"/>
                  </a:lnTo>
                  <a:lnTo>
                    <a:pt x="2856248" y="54737"/>
                  </a:lnTo>
                  <a:lnTo>
                    <a:pt x="2969580" y="54737"/>
                  </a:lnTo>
                  <a:lnTo>
                    <a:pt x="2969627" y="53467"/>
                  </a:lnTo>
                  <a:close/>
                </a:path>
                <a:path w="5943600" h="86359">
                  <a:moveTo>
                    <a:pt x="4670318" y="53467"/>
                  </a:moveTo>
                  <a:lnTo>
                    <a:pt x="4556175" y="53467"/>
                  </a:lnTo>
                  <a:lnTo>
                    <a:pt x="4556939" y="54737"/>
                  </a:lnTo>
                  <a:lnTo>
                    <a:pt x="4670272" y="54737"/>
                  </a:lnTo>
                  <a:lnTo>
                    <a:pt x="4670318" y="53467"/>
                  </a:lnTo>
                  <a:close/>
                </a:path>
                <a:path w="5943600" h="86359">
                  <a:moveTo>
                    <a:pt x="5798712" y="53467"/>
                  </a:moveTo>
                  <a:lnTo>
                    <a:pt x="5689973" y="53467"/>
                  </a:lnTo>
                  <a:lnTo>
                    <a:pt x="5690727" y="54737"/>
                  </a:lnTo>
                  <a:lnTo>
                    <a:pt x="5797799" y="54737"/>
                  </a:lnTo>
                  <a:lnTo>
                    <a:pt x="5798712" y="53467"/>
                  </a:lnTo>
                  <a:close/>
                </a:path>
                <a:path w="5943600" h="86359">
                  <a:moveTo>
                    <a:pt x="333032" y="53721"/>
                  </a:moveTo>
                  <a:lnTo>
                    <a:pt x="288211" y="53721"/>
                  </a:lnTo>
                  <a:lnTo>
                    <a:pt x="289090" y="54356"/>
                  </a:lnTo>
                  <a:lnTo>
                    <a:pt x="417108" y="54356"/>
                  </a:lnTo>
                  <a:lnTo>
                    <a:pt x="417549" y="54102"/>
                  </a:lnTo>
                  <a:lnTo>
                    <a:pt x="332811" y="54102"/>
                  </a:lnTo>
                  <a:lnTo>
                    <a:pt x="333032" y="53721"/>
                  </a:lnTo>
                  <a:close/>
                </a:path>
                <a:path w="5943600" h="86359">
                  <a:moveTo>
                    <a:pt x="3734410" y="53721"/>
                  </a:moveTo>
                  <a:lnTo>
                    <a:pt x="3689594" y="53721"/>
                  </a:lnTo>
                  <a:lnTo>
                    <a:pt x="3690463" y="54356"/>
                  </a:lnTo>
                  <a:lnTo>
                    <a:pt x="3818487" y="54356"/>
                  </a:lnTo>
                  <a:lnTo>
                    <a:pt x="3818929" y="54102"/>
                  </a:lnTo>
                  <a:lnTo>
                    <a:pt x="3734190" y="54102"/>
                  </a:lnTo>
                  <a:lnTo>
                    <a:pt x="3734410" y="53721"/>
                  </a:lnTo>
                  <a:close/>
                </a:path>
                <a:path w="5943600" h="86359">
                  <a:moveTo>
                    <a:pt x="427481" y="48387"/>
                  </a:moveTo>
                  <a:lnTo>
                    <a:pt x="336125" y="48387"/>
                  </a:lnTo>
                  <a:lnTo>
                    <a:pt x="345135" y="48514"/>
                  </a:lnTo>
                  <a:lnTo>
                    <a:pt x="339922" y="52197"/>
                  </a:lnTo>
                  <a:lnTo>
                    <a:pt x="332811" y="54102"/>
                  </a:lnTo>
                  <a:lnTo>
                    <a:pt x="417549" y="54102"/>
                  </a:lnTo>
                  <a:lnTo>
                    <a:pt x="427481" y="48387"/>
                  </a:lnTo>
                  <a:close/>
                </a:path>
                <a:path w="5943600" h="86359">
                  <a:moveTo>
                    <a:pt x="3828863" y="48387"/>
                  </a:moveTo>
                  <a:lnTo>
                    <a:pt x="3737498" y="48387"/>
                  </a:lnTo>
                  <a:lnTo>
                    <a:pt x="3746514" y="48514"/>
                  </a:lnTo>
                  <a:lnTo>
                    <a:pt x="3741303" y="52197"/>
                  </a:lnTo>
                  <a:lnTo>
                    <a:pt x="3734190" y="54102"/>
                  </a:lnTo>
                  <a:lnTo>
                    <a:pt x="3818929" y="54102"/>
                  </a:lnTo>
                  <a:lnTo>
                    <a:pt x="3828863" y="48387"/>
                  </a:lnTo>
                  <a:close/>
                </a:path>
                <a:path w="5943600" h="86359">
                  <a:moveTo>
                    <a:pt x="1690820" y="51943"/>
                  </a:moveTo>
                  <a:lnTo>
                    <a:pt x="1670504" y="51943"/>
                  </a:lnTo>
                  <a:lnTo>
                    <a:pt x="1669310" y="53848"/>
                  </a:lnTo>
                  <a:lnTo>
                    <a:pt x="1686427" y="53848"/>
                  </a:lnTo>
                  <a:lnTo>
                    <a:pt x="1686833" y="53340"/>
                  </a:lnTo>
                  <a:lnTo>
                    <a:pt x="1690820" y="51943"/>
                  </a:lnTo>
                  <a:close/>
                </a:path>
                <a:path w="5943600" h="86359">
                  <a:moveTo>
                    <a:pt x="2824611" y="51943"/>
                  </a:moveTo>
                  <a:lnTo>
                    <a:pt x="2804302" y="51943"/>
                  </a:lnTo>
                  <a:lnTo>
                    <a:pt x="2803097" y="53848"/>
                  </a:lnTo>
                  <a:lnTo>
                    <a:pt x="2820217" y="53848"/>
                  </a:lnTo>
                  <a:lnTo>
                    <a:pt x="2820623" y="53340"/>
                  </a:lnTo>
                  <a:lnTo>
                    <a:pt x="2824611" y="51943"/>
                  </a:lnTo>
                  <a:close/>
                </a:path>
                <a:path w="5943600" h="86359">
                  <a:moveTo>
                    <a:pt x="4525299" y="51943"/>
                  </a:moveTo>
                  <a:lnTo>
                    <a:pt x="4504993" y="51943"/>
                  </a:lnTo>
                  <a:lnTo>
                    <a:pt x="4503789" y="53848"/>
                  </a:lnTo>
                  <a:lnTo>
                    <a:pt x="4520908" y="53848"/>
                  </a:lnTo>
                  <a:lnTo>
                    <a:pt x="4521313" y="53340"/>
                  </a:lnTo>
                  <a:lnTo>
                    <a:pt x="4525299" y="51943"/>
                  </a:lnTo>
                  <a:close/>
                </a:path>
                <a:path w="5943600" h="86359">
                  <a:moveTo>
                    <a:pt x="5659097" y="51943"/>
                  </a:moveTo>
                  <a:lnTo>
                    <a:pt x="5638781" y="51943"/>
                  </a:lnTo>
                  <a:lnTo>
                    <a:pt x="5637587" y="53848"/>
                  </a:lnTo>
                  <a:lnTo>
                    <a:pt x="5654704" y="53848"/>
                  </a:lnTo>
                  <a:lnTo>
                    <a:pt x="5655110" y="53340"/>
                  </a:lnTo>
                  <a:lnTo>
                    <a:pt x="5659097" y="51943"/>
                  </a:lnTo>
                  <a:close/>
                </a:path>
                <a:path w="5943600" h="86359">
                  <a:moveTo>
                    <a:pt x="533965" y="46482"/>
                  </a:moveTo>
                  <a:lnTo>
                    <a:pt x="475231" y="46482"/>
                  </a:lnTo>
                  <a:lnTo>
                    <a:pt x="475964" y="47371"/>
                  </a:lnTo>
                  <a:lnTo>
                    <a:pt x="468267" y="53467"/>
                  </a:lnTo>
                  <a:lnTo>
                    <a:pt x="524839" y="53467"/>
                  </a:lnTo>
                  <a:lnTo>
                    <a:pt x="526101" y="51943"/>
                  </a:lnTo>
                  <a:lnTo>
                    <a:pt x="702098" y="51943"/>
                  </a:lnTo>
                  <a:lnTo>
                    <a:pt x="702130" y="51054"/>
                  </a:lnTo>
                  <a:lnTo>
                    <a:pt x="571197" y="51054"/>
                  </a:lnTo>
                  <a:lnTo>
                    <a:pt x="571649" y="50292"/>
                  </a:lnTo>
                  <a:lnTo>
                    <a:pt x="545934" y="50292"/>
                  </a:lnTo>
                  <a:lnTo>
                    <a:pt x="533965" y="46482"/>
                  </a:lnTo>
                  <a:close/>
                </a:path>
                <a:path w="5943600" h="86359">
                  <a:moveTo>
                    <a:pt x="3935348" y="46482"/>
                  </a:moveTo>
                  <a:lnTo>
                    <a:pt x="3876614" y="46482"/>
                  </a:lnTo>
                  <a:lnTo>
                    <a:pt x="3877347" y="47371"/>
                  </a:lnTo>
                  <a:lnTo>
                    <a:pt x="3869646" y="53467"/>
                  </a:lnTo>
                  <a:lnTo>
                    <a:pt x="3926222" y="53467"/>
                  </a:lnTo>
                  <a:lnTo>
                    <a:pt x="3927484" y="51943"/>
                  </a:lnTo>
                  <a:lnTo>
                    <a:pt x="4102295" y="51943"/>
                  </a:lnTo>
                  <a:lnTo>
                    <a:pt x="4102187" y="51054"/>
                  </a:lnTo>
                  <a:lnTo>
                    <a:pt x="3972580" y="51054"/>
                  </a:lnTo>
                  <a:lnTo>
                    <a:pt x="3973032" y="50292"/>
                  </a:lnTo>
                  <a:lnTo>
                    <a:pt x="3947318" y="50292"/>
                  </a:lnTo>
                  <a:lnTo>
                    <a:pt x="3935348" y="46482"/>
                  </a:lnTo>
                  <a:close/>
                </a:path>
                <a:path w="5943600" h="86359">
                  <a:moveTo>
                    <a:pt x="3869548" y="47879"/>
                  </a:moveTo>
                  <a:lnTo>
                    <a:pt x="3829746" y="47879"/>
                  </a:lnTo>
                  <a:lnTo>
                    <a:pt x="3837061" y="53236"/>
                  </a:lnTo>
                  <a:lnTo>
                    <a:pt x="3839066" y="52832"/>
                  </a:lnTo>
                  <a:lnTo>
                    <a:pt x="3846507" y="52832"/>
                  </a:lnTo>
                  <a:lnTo>
                    <a:pt x="3847882" y="50800"/>
                  </a:lnTo>
                  <a:lnTo>
                    <a:pt x="3852671" y="49276"/>
                  </a:lnTo>
                  <a:lnTo>
                    <a:pt x="3869314" y="49276"/>
                  </a:lnTo>
                  <a:lnTo>
                    <a:pt x="3869371" y="48260"/>
                  </a:lnTo>
                  <a:lnTo>
                    <a:pt x="3869548" y="47879"/>
                  </a:lnTo>
                  <a:close/>
                </a:path>
                <a:path w="5943600" h="86359">
                  <a:moveTo>
                    <a:pt x="468169" y="47879"/>
                  </a:moveTo>
                  <a:lnTo>
                    <a:pt x="428364" y="47879"/>
                  </a:lnTo>
                  <a:lnTo>
                    <a:pt x="435678" y="53236"/>
                  </a:lnTo>
                  <a:lnTo>
                    <a:pt x="437683" y="52832"/>
                  </a:lnTo>
                  <a:lnTo>
                    <a:pt x="445127" y="52832"/>
                  </a:lnTo>
                  <a:lnTo>
                    <a:pt x="446499" y="50800"/>
                  </a:lnTo>
                  <a:lnTo>
                    <a:pt x="451293" y="49276"/>
                  </a:lnTo>
                  <a:lnTo>
                    <a:pt x="467934" y="49276"/>
                  </a:lnTo>
                  <a:lnTo>
                    <a:pt x="467992" y="48260"/>
                  </a:lnTo>
                  <a:lnTo>
                    <a:pt x="468169" y="47879"/>
                  </a:lnTo>
                  <a:close/>
                </a:path>
                <a:path w="5943600" h="86359">
                  <a:moveTo>
                    <a:pt x="334947" y="50419"/>
                  </a:moveTo>
                  <a:lnTo>
                    <a:pt x="212921" y="50419"/>
                  </a:lnTo>
                  <a:lnTo>
                    <a:pt x="212171" y="52959"/>
                  </a:lnTo>
                  <a:lnTo>
                    <a:pt x="203547" y="53213"/>
                  </a:lnTo>
                  <a:lnTo>
                    <a:pt x="333326" y="53213"/>
                  </a:lnTo>
                  <a:lnTo>
                    <a:pt x="334947" y="50419"/>
                  </a:lnTo>
                  <a:close/>
                </a:path>
                <a:path w="5943600" h="86359">
                  <a:moveTo>
                    <a:pt x="3736322" y="50419"/>
                  </a:moveTo>
                  <a:lnTo>
                    <a:pt x="3614299" y="50419"/>
                  </a:lnTo>
                  <a:lnTo>
                    <a:pt x="3613544" y="52959"/>
                  </a:lnTo>
                  <a:lnTo>
                    <a:pt x="3604926" y="53213"/>
                  </a:lnTo>
                  <a:lnTo>
                    <a:pt x="3734704" y="53213"/>
                  </a:lnTo>
                  <a:lnTo>
                    <a:pt x="3736322" y="50419"/>
                  </a:lnTo>
                  <a:close/>
                </a:path>
                <a:path w="5943600" h="86359">
                  <a:moveTo>
                    <a:pt x="702177" y="49784"/>
                  </a:moveTo>
                  <a:lnTo>
                    <a:pt x="571951" y="49784"/>
                  </a:lnTo>
                  <a:lnTo>
                    <a:pt x="571197" y="51054"/>
                  </a:lnTo>
                  <a:lnTo>
                    <a:pt x="702130" y="51054"/>
                  </a:lnTo>
                  <a:lnTo>
                    <a:pt x="702177" y="49784"/>
                  </a:lnTo>
                  <a:close/>
                </a:path>
                <a:path w="5943600" h="86359">
                  <a:moveTo>
                    <a:pt x="808907" y="49911"/>
                  </a:moveTo>
                  <a:lnTo>
                    <a:pt x="729380" y="49911"/>
                  </a:lnTo>
                  <a:lnTo>
                    <a:pt x="730082" y="51054"/>
                  </a:lnTo>
                  <a:lnTo>
                    <a:pt x="810406" y="51054"/>
                  </a:lnTo>
                  <a:lnTo>
                    <a:pt x="808907" y="49911"/>
                  </a:lnTo>
                  <a:close/>
                </a:path>
                <a:path w="5943600" h="86359">
                  <a:moveTo>
                    <a:pt x="1942702" y="49911"/>
                  </a:moveTo>
                  <a:lnTo>
                    <a:pt x="1863178" y="49911"/>
                  </a:lnTo>
                  <a:lnTo>
                    <a:pt x="1863880" y="51054"/>
                  </a:lnTo>
                  <a:lnTo>
                    <a:pt x="1944201" y="51054"/>
                  </a:lnTo>
                  <a:lnTo>
                    <a:pt x="1942702" y="49911"/>
                  </a:lnTo>
                  <a:close/>
                </a:path>
                <a:path w="5943600" h="86359">
                  <a:moveTo>
                    <a:pt x="3076492" y="49911"/>
                  </a:moveTo>
                  <a:lnTo>
                    <a:pt x="2996966" y="49911"/>
                  </a:lnTo>
                  <a:lnTo>
                    <a:pt x="2997667" y="51054"/>
                  </a:lnTo>
                  <a:lnTo>
                    <a:pt x="3077991" y="51054"/>
                  </a:lnTo>
                  <a:lnTo>
                    <a:pt x="3076492" y="49911"/>
                  </a:lnTo>
                  <a:close/>
                </a:path>
                <a:path w="5943600" h="86359">
                  <a:moveTo>
                    <a:pt x="4102033" y="49784"/>
                  </a:moveTo>
                  <a:lnTo>
                    <a:pt x="3973334" y="49784"/>
                  </a:lnTo>
                  <a:lnTo>
                    <a:pt x="3972580" y="51054"/>
                  </a:lnTo>
                  <a:lnTo>
                    <a:pt x="4102187" y="51054"/>
                  </a:lnTo>
                  <a:lnTo>
                    <a:pt x="4102033" y="49784"/>
                  </a:lnTo>
                  <a:close/>
                </a:path>
                <a:path w="5943600" h="86359">
                  <a:moveTo>
                    <a:pt x="4777184" y="49911"/>
                  </a:moveTo>
                  <a:lnTo>
                    <a:pt x="4697658" y="49911"/>
                  </a:lnTo>
                  <a:lnTo>
                    <a:pt x="4698359" y="51054"/>
                  </a:lnTo>
                  <a:lnTo>
                    <a:pt x="4778683" y="51054"/>
                  </a:lnTo>
                  <a:lnTo>
                    <a:pt x="4777184" y="49911"/>
                  </a:lnTo>
                  <a:close/>
                </a:path>
                <a:path w="5943600" h="86359">
                  <a:moveTo>
                    <a:pt x="702789" y="42164"/>
                  </a:moveTo>
                  <a:lnTo>
                    <a:pt x="550046" y="42164"/>
                  </a:lnTo>
                  <a:lnTo>
                    <a:pt x="560758" y="50292"/>
                  </a:lnTo>
                  <a:lnTo>
                    <a:pt x="571649" y="50292"/>
                  </a:lnTo>
                  <a:lnTo>
                    <a:pt x="571951" y="49784"/>
                  </a:lnTo>
                  <a:lnTo>
                    <a:pt x="702177" y="49784"/>
                  </a:lnTo>
                  <a:lnTo>
                    <a:pt x="702341" y="45339"/>
                  </a:lnTo>
                  <a:lnTo>
                    <a:pt x="639697" y="45339"/>
                  </a:lnTo>
                  <a:lnTo>
                    <a:pt x="641226" y="44577"/>
                  </a:lnTo>
                  <a:lnTo>
                    <a:pt x="702369" y="44577"/>
                  </a:lnTo>
                  <a:lnTo>
                    <a:pt x="702425" y="43053"/>
                  </a:lnTo>
                  <a:lnTo>
                    <a:pt x="702789" y="42164"/>
                  </a:lnTo>
                  <a:close/>
                </a:path>
                <a:path w="5943600" h="86359">
                  <a:moveTo>
                    <a:pt x="4102924" y="42164"/>
                  </a:moveTo>
                  <a:lnTo>
                    <a:pt x="3951429" y="42164"/>
                  </a:lnTo>
                  <a:lnTo>
                    <a:pt x="3962141" y="50292"/>
                  </a:lnTo>
                  <a:lnTo>
                    <a:pt x="3973032" y="50292"/>
                  </a:lnTo>
                  <a:lnTo>
                    <a:pt x="3973334" y="49784"/>
                  </a:lnTo>
                  <a:lnTo>
                    <a:pt x="4102033" y="49784"/>
                  </a:lnTo>
                  <a:lnTo>
                    <a:pt x="4101664" y="46736"/>
                  </a:lnTo>
                  <a:lnTo>
                    <a:pt x="4101726" y="45847"/>
                  </a:lnTo>
                  <a:lnTo>
                    <a:pt x="4101891" y="45339"/>
                  </a:lnTo>
                  <a:lnTo>
                    <a:pt x="4041081" y="45339"/>
                  </a:lnTo>
                  <a:lnTo>
                    <a:pt x="4042599" y="44577"/>
                  </a:lnTo>
                  <a:lnTo>
                    <a:pt x="4102139" y="44577"/>
                  </a:lnTo>
                  <a:lnTo>
                    <a:pt x="4102924" y="42164"/>
                  </a:lnTo>
                  <a:close/>
                </a:path>
                <a:path w="5943600" h="86359">
                  <a:moveTo>
                    <a:pt x="128407" y="47498"/>
                  </a:moveTo>
                  <a:lnTo>
                    <a:pt x="99376" y="47498"/>
                  </a:lnTo>
                  <a:lnTo>
                    <a:pt x="100889" y="48260"/>
                  </a:lnTo>
                  <a:lnTo>
                    <a:pt x="97169" y="49911"/>
                  </a:lnTo>
                  <a:lnTo>
                    <a:pt x="133429" y="49911"/>
                  </a:lnTo>
                  <a:lnTo>
                    <a:pt x="133365" y="49784"/>
                  </a:lnTo>
                  <a:lnTo>
                    <a:pt x="128407" y="47498"/>
                  </a:lnTo>
                  <a:close/>
                </a:path>
                <a:path w="5943600" h="86359">
                  <a:moveTo>
                    <a:pt x="1267329" y="48006"/>
                  </a:moveTo>
                  <a:lnTo>
                    <a:pt x="1058857" y="48006"/>
                  </a:lnTo>
                  <a:lnTo>
                    <a:pt x="1057276" y="49784"/>
                  </a:lnTo>
                  <a:lnTo>
                    <a:pt x="1267545" y="49784"/>
                  </a:lnTo>
                  <a:lnTo>
                    <a:pt x="1267329" y="48006"/>
                  </a:lnTo>
                  <a:close/>
                </a:path>
                <a:path w="5943600" h="86359">
                  <a:moveTo>
                    <a:pt x="2401126" y="48006"/>
                  </a:moveTo>
                  <a:lnTo>
                    <a:pt x="2192655" y="48006"/>
                  </a:lnTo>
                  <a:lnTo>
                    <a:pt x="2191074" y="49784"/>
                  </a:lnTo>
                  <a:lnTo>
                    <a:pt x="2401342" y="49784"/>
                  </a:lnTo>
                  <a:lnTo>
                    <a:pt x="2401126" y="48006"/>
                  </a:lnTo>
                  <a:close/>
                </a:path>
                <a:path w="5943600" h="86359">
                  <a:moveTo>
                    <a:pt x="3536582" y="48006"/>
                  </a:moveTo>
                  <a:lnTo>
                    <a:pt x="3326443" y="48006"/>
                  </a:lnTo>
                  <a:lnTo>
                    <a:pt x="3324862" y="49784"/>
                  </a:lnTo>
                  <a:lnTo>
                    <a:pt x="3536757" y="49784"/>
                  </a:lnTo>
                  <a:lnTo>
                    <a:pt x="3536631" y="49276"/>
                  </a:lnTo>
                  <a:lnTo>
                    <a:pt x="3536582" y="48006"/>
                  </a:lnTo>
                  <a:close/>
                </a:path>
                <a:path w="5943600" h="86359">
                  <a:moveTo>
                    <a:pt x="5235606" y="48006"/>
                  </a:moveTo>
                  <a:lnTo>
                    <a:pt x="5027134" y="48006"/>
                  </a:lnTo>
                  <a:lnTo>
                    <a:pt x="5025553" y="49784"/>
                  </a:lnTo>
                  <a:lnTo>
                    <a:pt x="5235822" y="49784"/>
                  </a:lnTo>
                  <a:lnTo>
                    <a:pt x="5235606" y="48006"/>
                  </a:lnTo>
                  <a:close/>
                </a:path>
                <a:path w="5943600" h="86359">
                  <a:moveTo>
                    <a:pt x="547408" y="42799"/>
                  </a:moveTo>
                  <a:lnTo>
                    <a:pt x="470526" y="42799"/>
                  </a:lnTo>
                  <a:lnTo>
                    <a:pt x="471820" y="46228"/>
                  </a:lnTo>
                  <a:lnTo>
                    <a:pt x="471915" y="46736"/>
                  </a:lnTo>
                  <a:lnTo>
                    <a:pt x="471022" y="49022"/>
                  </a:lnTo>
                  <a:lnTo>
                    <a:pt x="475231" y="46482"/>
                  </a:lnTo>
                  <a:lnTo>
                    <a:pt x="533965" y="46482"/>
                  </a:lnTo>
                  <a:lnTo>
                    <a:pt x="533167" y="46228"/>
                  </a:lnTo>
                  <a:lnTo>
                    <a:pt x="547408" y="42799"/>
                  </a:lnTo>
                  <a:close/>
                </a:path>
                <a:path w="5943600" h="86359">
                  <a:moveTo>
                    <a:pt x="966873" y="47879"/>
                  </a:moveTo>
                  <a:lnTo>
                    <a:pt x="925490" y="47879"/>
                  </a:lnTo>
                  <a:lnTo>
                    <a:pt x="925490" y="49022"/>
                  </a:lnTo>
                  <a:lnTo>
                    <a:pt x="966241" y="49022"/>
                  </a:lnTo>
                  <a:lnTo>
                    <a:pt x="966873" y="47879"/>
                  </a:lnTo>
                  <a:close/>
                </a:path>
                <a:path w="5943600" h="86359">
                  <a:moveTo>
                    <a:pt x="2100663" y="47879"/>
                  </a:moveTo>
                  <a:lnTo>
                    <a:pt x="2059277" y="47879"/>
                  </a:lnTo>
                  <a:lnTo>
                    <a:pt x="2059277" y="49022"/>
                  </a:lnTo>
                  <a:lnTo>
                    <a:pt x="2100031" y="49022"/>
                  </a:lnTo>
                  <a:lnTo>
                    <a:pt x="2100663" y="47879"/>
                  </a:lnTo>
                  <a:close/>
                </a:path>
                <a:path w="5943600" h="86359">
                  <a:moveTo>
                    <a:pt x="3234459" y="47879"/>
                  </a:moveTo>
                  <a:lnTo>
                    <a:pt x="3193075" y="47879"/>
                  </a:lnTo>
                  <a:lnTo>
                    <a:pt x="3193075" y="49022"/>
                  </a:lnTo>
                  <a:lnTo>
                    <a:pt x="3233826" y="49022"/>
                  </a:lnTo>
                  <a:lnTo>
                    <a:pt x="3234459" y="47879"/>
                  </a:lnTo>
                  <a:close/>
                </a:path>
                <a:path w="5943600" h="86359">
                  <a:moveTo>
                    <a:pt x="3948792" y="42799"/>
                  </a:moveTo>
                  <a:lnTo>
                    <a:pt x="3871908" y="42799"/>
                  </a:lnTo>
                  <a:lnTo>
                    <a:pt x="3873204" y="46228"/>
                  </a:lnTo>
                  <a:lnTo>
                    <a:pt x="3873298" y="46736"/>
                  </a:lnTo>
                  <a:lnTo>
                    <a:pt x="3872405" y="49022"/>
                  </a:lnTo>
                  <a:lnTo>
                    <a:pt x="3876614" y="46482"/>
                  </a:lnTo>
                  <a:lnTo>
                    <a:pt x="3935348" y="46482"/>
                  </a:lnTo>
                  <a:lnTo>
                    <a:pt x="3934550" y="46228"/>
                  </a:lnTo>
                  <a:lnTo>
                    <a:pt x="3948792" y="42799"/>
                  </a:lnTo>
                  <a:close/>
                </a:path>
                <a:path w="5943600" h="86359">
                  <a:moveTo>
                    <a:pt x="4935151" y="47879"/>
                  </a:moveTo>
                  <a:lnTo>
                    <a:pt x="4893767" y="47879"/>
                  </a:lnTo>
                  <a:lnTo>
                    <a:pt x="4893767" y="49022"/>
                  </a:lnTo>
                  <a:lnTo>
                    <a:pt x="4934518" y="49022"/>
                  </a:lnTo>
                  <a:lnTo>
                    <a:pt x="4935151" y="47879"/>
                  </a:lnTo>
                  <a:close/>
                </a:path>
                <a:path w="5943600" h="86359">
                  <a:moveTo>
                    <a:pt x="1836046" y="47625"/>
                  </a:moveTo>
                  <a:lnTo>
                    <a:pt x="1791212" y="47625"/>
                  </a:lnTo>
                  <a:lnTo>
                    <a:pt x="1792102" y="48387"/>
                  </a:lnTo>
                  <a:lnTo>
                    <a:pt x="1836019" y="48387"/>
                  </a:lnTo>
                  <a:lnTo>
                    <a:pt x="1836046" y="47625"/>
                  </a:lnTo>
                  <a:close/>
                </a:path>
                <a:path w="5943600" h="86359">
                  <a:moveTo>
                    <a:pt x="2969842" y="47625"/>
                  </a:moveTo>
                  <a:lnTo>
                    <a:pt x="2924999" y="47625"/>
                  </a:lnTo>
                  <a:lnTo>
                    <a:pt x="2925900" y="48387"/>
                  </a:lnTo>
                  <a:lnTo>
                    <a:pt x="2969814" y="48387"/>
                  </a:lnTo>
                  <a:lnTo>
                    <a:pt x="2969842" y="47625"/>
                  </a:lnTo>
                  <a:close/>
                </a:path>
                <a:path w="5943600" h="86359">
                  <a:moveTo>
                    <a:pt x="4670534" y="47625"/>
                  </a:moveTo>
                  <a:lnTo>
                    <a:pt x="4625691" y="47625"/>
                  </a:lnTo>
                  <a:lnTo>
                    <a:pt x="4626581" y="48387"/>
                  </a:lnTo>
                  <a:lnTo>
                    <a:pt x="4670506" y="48387"/>
                  </a:lnTo>
                  <a:lnTo>
                    <a:pt x="4670534" y="47625"/>
                  </a:lnTo>
                  <a:close/>
                </a:path>
                <a:path w="5943600" h="86359">
                  <a:moveTo>
                    <a:pt x="5801785" y="47625"/>
                  </a:moveTo>
                  <a:lnTo>
                    <a:pt x="5759489" y="47625"/>
                  </a:lnTo>
                  <a:lnTo>
                    <a:pt x="5760379" y="48387"/>
                  </a:lnTo>
                  <a:lnTo>
                    <a:pt x="5801989" y="48387"/>
                  </a:lnTo>
                  <a:lnTo>
                    <a:pt x="5801785" y="47625"/>
                  </a:lnTo>
                  <a:close/>
                </a:path>
                <a:path w="5943600" h="86359">
                  <a:moveTo>
                    <a:pt x="701073" y="38862"/>
                  </a:moveTo>
                  <a:lnTo>
                    <a:pt x="264829" y="38862"/>
                  </a:lnTo>
                  <a:lnTo>
                    <a:pt x="280844" y="42418"/>
                  </a:lnTo>
                  <a:lnTo>
                    <a:pt x="274928" y="45593"/>
                  </a:lnTo>
                  <a:lnTo>
                    <a:pt x="258723" y="47498"/>
                  </a:lnTo>
                  <a:lnTo>
                    <a:pt x="468346" y="47498"/>
                  </a:lnTo>
                  <a:lnTo>
                    <a:pt x="470526" y="42799"/>
                  </a:lnTo>
                  <a:lnTo>
                    <a:pt x="547408" y="42799"/>
                  </a:lnTo>
                  <a:lnTo>
                    <a:pt x="550046" y="42164"/>
                  </a:lnTo>
                  <a:lnTo>
                    <a:pt x="702789" y="42164"/>
                  </a:lnTo>
                  <a:lnTo>
                    <a:pt x="703166" y="41243"/>
                  </a:lnTo>
                  <a:lnTo>
                    <a:pt x="701073" y="38862"/>
                  </a:lnTo>
                  <a:close/>
                </a:path>
                <a:path w="5943600" h="86359">
                  <a:moveTo>
                    <a:pt x="4102456" y="38862"/>
                  </a:moveTo>
                  <a:lnTo>
                    <a:pt x="3666212" y="38862"/>
                  </a:lnTo>
                  <a:lnTo>
                    <a:pt x="3682228" y="42418"/>
                  </a:lnTo>
                  <a:lnTo>
                    <a:pt x="3676311" y="45593"/>
                  </a:lnTo>
                  <a:lnTo>
                    <a:pt x="3660107" y="47498"/>
                  </a:lnTo>
                  <a:lnTo>
                    <a:pt x="3869725" y="47498"/>
                  </a:lnTo>
                  <a:lnTo>
                    <a:pt x="3871908" y="42799"/>
                  </a:lnTo>
                  <a:lnTo>
                    <a:pt x="3948792" y="42799"/>
                  </a:lnTo>
                  <a:lnTo>
                    <a:pt x="3951429" y="42164"/>
                  </a:lnTo>
                  <a:lnTo>
                    <a:pt x="4102924" y="42164"/>
                  </a:lnTo>
                  <a:lnTo>
                    <a:pt x="4103572" y="40132"/>
                  </a:lnTo>
                  <a:lnTo>
                    <a:pt x="4102456" y="38862"/>
                  </a:lnTo>
                  <a:close/>
                </a:path>
                <a:path w="5943600" h="86359">
                  <a:moveTo>
                    <a:pt x="1267128" y="46355"/>
                  </a:moveTo>
                  <a:lnTo>
                    <a:pt x="1015026" y="46355"/>
                  </a:lnTo>
                  <a:lnTo>
                    <a:pt x="1014272" y="47244"/>
                  </a:lnTo>
                  <a:lnTo>
                    <a:pt x="1267236" y="47244"/>
                  </a:lnTo>
                  <a:lnTo>
                    <a:pt x="1267128" y="46355"/>
                  </a:lnTo>
                  <a:close/>
                </a:path>
                <a:path w="5943600" h="86359">
                  <a:moveTo>
                    <a:pt x="2400926" y="46355"/>
                  </a:moveTo>
                  <a:lnTo>
                    <a:pt x="2148824" y="46355"/>
                  </a:lnTo>
                  <a:lnTo>
                    <a:pt x="2148070" y="47244"/>
                  </a:lnTo>
                  <a:lnTo>
                    <a:pt x="2401034" y="47244"/>
                  </a:lnTo>
                  <a:lnTo>
                    <a:pt x="2400926" y="46355"/>
                  </a:lnTo>
                  <a:close/>
                </a:path>
                <a:path w="5943600" h="86359">
                  <a:moveTo>
                    <a:pt x="3536518" y="46355"/>
                  </a:moveTo>
                  <a:lnTo>
                    <a:pt x="3282622" y="46355"/>
                  </a:lnTo>
                  <a:lnTo>
                    <a:pt x="3281868" y="47244"/>
                  </a:lnTo>
                  <a:lnTo>
                    <a:pt x="3536553" y="47244"/>
                  </a:lnTo>
                  <a:lnTo>
                    <a:pt x="3536518" y="46355"/>
                  </a:lnTo>
                  <a:close/>
                </a:path>
                <a:path w="5943600" h="86359">
                  <a:moveTo>
                    <a:pt x="5235405" y="46355"/>
                  </a:moveTo>
                  <a:lnTo>
                    <a:pt x="4983303" y="46355"/>
                  </a:lnTo>
                  <a:lnTo>
                    <a:pt x="4982549" y="47244"/>
                  </a:lnTo>
                  <a:lnTo>
                    <a:pt x="5235513" y="47244"/>
                  </a:lnTo>
                  <a:lnTo>
                    <a:pt x="5235405" y="46355"/>
                  </a:lnTo>
                  <a:close/>
                </a:path>
                <a:path w="5943600" h="86359">
                  <a:moveTo>
                    <a:pt x="5938845" y="44196"/>
                  </a:moveTo>
                  <a:lnTo>
                    <a:pt x="5925023" y="44196"/>
                  </a:lnTo>
                  <a:lnTo>
                    <a:pt x="5922840" y="46990"/>
                  </a:lnTo>
                  <a:lnTo>
                    <a:pt x="5942241" y="46990"/>
                  </a:lnTo>
                  <a:lnTo>
                    <a:pt x="5938845" y="44196"/>
                  </a:lnTo>
                  <a:close/>
                </a:path>
                <a:path w="5943600" h="86359">
                  <a:moveTo>
                    <a:pt x="5803344" y="23043"/>
                  </a:moveTo>
                  <a:lnTo>
                    <a:pt x="5802329" y="24765"/>
                  </a:lnTo>
                  <a:lnTo>
                    <a:pt x="5796283" y="32893"/>
                  </a:lnTo>
                  <a:lnTo>
                    <a:pt x="5793839" y="41656"/>
                  </a:lnTo>
                  <a:lnTo>
                    <a:pt x="5793813" y="42291"/>
                  </a:lnTo>
                  <a:lnTo>
                    <a:pt x="5797268" y="46101"/>
                  </a:lnTo>
                  <a:lnTo>
                    <a:pt x="5797865" y="39116"/>
                  </a:lnTo>
                  <a:lnTo>
                    <a:pt x="5799477" y="38989"/>
                  </a:lnTo>
                  <a:lnTo>
                    <a:pt x="5807692" y="38989"/>
                  </a:lnTo>
                  <a:lnTo>
                    <a:pt x="5807173" y="28321"/>
                  </a:lnTo>
                  <a:lnTo>
                    <a:pt x="5803344" y="23043"/>
                  </a:lnTo>
                  <a:close/>
                </a:path>
                <a:path w="5943600" h="86359">
                  <a:moveTo>
                    <a:pt x="5799477" y="38989"/>
                  </a:moveTo>
                  <a:lnTo>
                    <a:pt x="5797865" y="39116"/>
                  </a:lnTo>
                  <a:lnTo>
                    <a:pt x="5797268" y="46101"/>
                  </a:lnTo>
                  <a:lnTo>
                    <a:pt x="5801378" y="46101"/>
                  </a:lnTo>
                  <a:lnTo>
                    <a:pt x="5799477" y="38989"/>
                  </a:lnTo>
                  <a:close/>
                </a:path>
                <a:path w="5943600" h="86359">
                  <a:moveTo>
                    <a:pt x="702369" y="44577"/>
                  </a:moveTo>
                  <a:lnTo>
                    <a:pt x="641226" y="44577"/>
                  </a:lnTo>
                  <a:lnTo>
                    <a:pt x="639697" y="45339"/>
                  </a:lnTo>
                  <a:lnTo>
                    <a:pt x="702341" y="45339"/>
                  </a:lnTo>
                  <a:lnTo>
                    <a:pt x="702369" y="44577"/>
                  </a:lnTo>
                  <a:close/>
                </a:path>
                <a:path w="5943600" h="86359">
                  <a:moveTo>
                    <a:pt x="4102139" y="44577"/>
                  </a:moveTo>
                  <a:lnTo>
                    <a:pt x="4042599" y="44577"/>
                  </a:lnTo>
                  <a:lnTo>
                    <a:pt x="4041081" y="45339"/>
                  </a:lnTo>
                  <a:lnTo>
                    <a:pt x="4101891" y="45339"/>
                  </a:lnTo>
                  <a:lnTo>
                    <a:pt x="4102139" y="44577"/>
                  </a:lnTo>
                  <a:close/>
                </a:path>
                <a:path w="5943600" h="86359">
                  <a:moveTo>
                    <a:pt x="822855" y="41656"/>
                  </a:moveTo>
                  <a:lnTo>
                    <a:pt x="810844" y="41656"/>
                  </a:lnTo>
                  <a:lnTo>
                    <a:pt x="813367" y="43434"/>
                  </a:lnTo>
                  <a:lnTo>
                    <a:pt x="822855" y="41656"/>
                  </a:lnTo>
                  <a:close/>
                </a:path>
                <a:path w="5943600" h="86359">
                  <a:moveTo>
                    <a:pt x="1956653" y="41656"/>
                  </a:moveTo>
                  <a:lnTo>
                    <a:pt x="1944631" y="41656"/>
                  </a:lnTo>
                  <a:lnTo>
                    <a:pt x="1947165" y="43434"/>
                  </a:lnTo>
                  <a:lnTo>
                    <a:pt x="1956653" y="41656"/>
                  </a:lnTo>
                  <a:close/>
                </a:path>
                <a:path w="5943600" h="86359">
                  <a:moveTo>
                    <a:pt x="3090440" y="41656"/>
                  </a:moveTo>
                  <a:lnTo>
                    <a:pt x="3078429" y="41656"/>
                  </a:lnTo>
                  <a:lnTo>
                    <a:pt x="3080953" y="43434"/>
                  </a:lnTo>
                  <a:lnTo>
                    <a:pt x="3090440" y="41656"/>
                  </a:lnTo>
                  <a:close/>
                </a:path>
                <a:path w="5943600" h="86359">
                  <a:moveTo>
                    <a:pt x="4791132" y="41656"/>
                  </a:moveTo>
                  <a:lnTo>
                    <a:pt x="4779121" y="41656"/>
                  </a:lnTo>
                  <a:lnTo>
                    <a:pt x="4781644" y="43434"/>
                  </a:lnTo>
                  <a:lnTo>
                    <a:pt x="4791132" y="41656"/>
                  </a:lnTo>
                  <a:close/>
                </a:path>
                <a:path w="5943600" h="86359">
                  <a:moveTo>
                    <a:pt x="132938" y="36322"/>
                  </a:moveTo>
                  <a:lnTo>
                    <a:pt x="77767" y="36322"/>
                  </a:lnTo>
                  <a:lnTo>
                    <a:pt x="81662" y="37719"/>
                  </a:lnTo>
                  <a:lnTo>
                    <a:pt x="82363" y="43180"/>
                  </a:lnTo>
                  <a:lnTo>
                    <a:pt x="119915" y="43180"/>
                  </a:lnTo>
                  <a:lnTo>
                    <a:pt x="123790" y="42037"/>
                  </a:lnTo>
                  <a:lnTo>
                    <a:pt x="134977" y="42037"/>
                  </a:lnTo>
                  <a:lnTo>
                    <a:pt x="134885" y="39624"/>
                  </a:lnTo>
                  <a:lnTo>
                    <a:pt x="132938" y="36322"/>
                  </a:lnTo>
                  <a:close/>
                </a:path>
                <a:path w="5943600" h="86359">
                  <a:moveTo>
                    <a:pt x="146183" y="17898"/>
                  </a:moveTo>
                  <a:lnTo>
                    <a:pt x="139728" y="21209"/>
                  </a:lnTo>
                  <a:lnTo>
                    <a:pt x="132868" y="26670"/>
                  </a:lnTo>
                  <a:lnTo>
                    <a:pt x="130810" y="32512"/>
                  </a:lnTo>
                  <a:lnTo>
                    <a:pt x="130841" y="32766"/>
                  </a:lnTo>
                  <a:lnTo>
                    <a:pt x="134885" y="39624"/>
                  </a:lnTo>
                  <a:lnTo>
                    <a:pt x="135008" y="42860"/>
                  </a:lnTo>
                  <a:lnTo>
                    <a:pt x="140328" y="43180"/>
                  </a:lnTo>
                  <a:lnTo>
                    <a:pt x="146184" y="41656"/>
                  </a:lnTo>
                  <a:lnTo>
                    <a:pt x="142759" y="37846"/>
                  </a:lnTo>
                  <a:lnTo>
                    <a:pt x="138338" y="33528"/>
                  </a:lnTo>
                  <a:lnTo>
                    <a:pt x="136958" y="28702"/>
                  </a:lnTo>
                  <a:lnTo>
                    <a:pt x="137046" y="28448"/>
                  </a:lnTo>
                  <a:lnTo>
                    <a:pt x="142508" y="22860"/>
                  </a:lnTo>
                  <a:lnTo>
                    <a:pt x="146183" y="17898"/>
                  </a:lnTo>
                  <a:close/>
                </a:path>
                <a:path w="5943600" h="86359">
                  <a:moveTo>
                    <a:pt x="160760" y="9398"/>
                  </a:moveTo>
                  <a:lnTo>
                    <a:pt x="149880" y="16002"/>
                  </a:lnTo>
                  <a:lnTo>
                    <a:pt x="146183" y="17898"/>
                  </a:lnTo>
                  <a:lnTo>
                    <a:pt x="142508" y="22860"/>
                  </a:lnTo>
                  <a:lnTo>
                    <a:pt x="137046" y="28448"/>
                  </a:lnTo>
                  <a:lnTo>
                    <a:pt x="136958" y="28702"/>
                  </a:lnTo>
                  <a:lnTo>
                    <a:pt x="138338" y="33528"/>
                  </a:lnTo>
                  <a:lnTo>
                    <a:pt x="142759" y="37846"/>
                  </a:lnTo>
                  <a:lnTo>
                    <a:pt x="146184" y="41656"/>
                  </a:lnTo>
                  <a:lnTo>
                    <a:pt x="140328" y="43180"/>
                  </a:lnTo>
                  <a:lnTo>
                    <a:pt x="248336" y="43180"/>
                  </a:lnTo>
                  <a:lnTo>
                    <a:pt x="264829" y="38862"/>
                  </a:lnTo>
                  <a:lnTo>
                    <a:pt x="701073" y="38862"/>
                  </a:lnTo>
                  <a:lnTo>
                    <a:pt x="700850" y="38608"/>
                  </a:lnTo>
                  <a:lnTo>
                    <a:pt x="701430" y="36957"/>
                  </a:lnTo>
                  <a:lnTo>
                    <a:pt x="512110" y="36957"/>
                  </a:lnTo>
                  <a:lnTo>
                    <a:pt x="512497" y="36449"/>
                  </a:lnTo>
                  <a:lnTo>
                    <a:pt x="701608" y="36449"/>
                  </a:lnTo>
                  <a:lnTo>
                    <a:pt x="702009" y="35306"/>
                  </a:lnTo>
                  <a:lnTo>
                    <a:pt x="264567" y="35306"/>
                  </a:lnTo>
                  <a:lnTo>
                    <a:pt x="263698" y="34798"/>
                  </a:lnTo>
                  <a:lnTo>
                    <a:pt x="408170" y="34798"/>
                  </a:lnTo>
                  <a:lnTo>
                    <a:pt x="404870" y="31496"/>
                  </a:lnTo>
                  <a:lnTo>
                    <a:pt x="703347" y="31496"/>
                  </a:lnTo>
                  <a:lnTo>
                    <a:pt x="704997" y="26797"/>
                  </a:lnTo>
                  <a:lnTo>
                    <a:pt x="156455" y="26797"/>
                  </a:lnTo>
                  <a:lnTo>
                    <a:pt x="155576" y="26289"/>
                  </a:lnTo>
                  <a:lnTo>
                    <a:pt x="278403" y="26289"/>
                  </a:lnTo>
                  <a:lnTo>
                    <a:pt x="277360" y="24638"/>
                  </a:lnTo>
                  <a:lnTo>
                    <a:pt x="229951" y="24638"/>
                  </a:lnTo>
                  <a:lnTo>
                    <a:pt x="229372" y="23241"/>
                  </a:lnTo>
                  <a:lnTo>
                    <a:pt x="177650" y="23228"/>
                  </a:lnTo>
                  <a:lnTo>
                    <a:pt x="169668" y="16383"/>
                  </a:lnTo>
                  <a:lnTo>
                    <a:pt x="160760" y="9398"/>
                  </a:lnTo>
                  <a:close/>
                </a:path>
                <a:path w="5943600" h="86359">
                  <a:moveTo>
                    <a:pt x="134977" y="42037"/>
                  </a:moveTo>
                  <a:lnTo>
                    <a:pt x="123790" y="42037"/>
                  </a:lnTo>
                  <a:lnTo>
                    <a:pt x="131872" y="42672"/>
                  </a:lnTo>
                  <a:lnTo>
                    <a:pt x="135008" y="42860"/>
                  </a:lnTo>
                  <a:lnTo>
                    <a:pt x="134977" y="42037"/>
                  </a:lnTo>
                  <a:close/>
                </a:path>
                <a:path w="5943600" h="86359">
                  <a:moveTo>
                    <a:pt x="1567190" y="7112"/>
                  </a:moveTo>
                  <a:lnTo>
                    <a:pt x="1556952" y="16764"/>
                  </a:lnTo>
                  <a:lnTo>
                    <a:pt x="1556918" y="17526"/>
                  </a:lnTo>
                  <a:lnTo>
                    <a:pt x="1559120" y="31369"/>
                  </a:lnTo>
                  <a:lnTo>
                    <a:pt x="1559232" y="31750"/>
                  </a:lnTo>
                  <a:lnTo>
                    <a:pt x="1564842" y="41656"/>
                  </a:lnTo>
                  <a:lnTo>
                    <a:pt x="1544844" y="42672"/>
                  </a:lnTo>
                  <a:lnTo>
                    <a:pt x="1836370" y="42672"/>
                  </a:lnTo>
                  <a:lnTo>
                    <a:pt x="1838241" y="38100"/>
                  </a:lnTo>
                  <a:lnTo>
                    <a:pt x="1655342" y="38100"/>
                  </a:lnTo>
                  <a:lnTo>
                    <a:pt x="1654295" y="36957"/>
                  </a:lnTo>
                  <a:lnTo>
                    <a:pt x="1838708" y="36957"/>
                  </a:lnTo>
                  <a:lnTo>
                    <a:pt x="1839176" y="35814"/>
                  </a:lnTo>
                  <a:lnTo>
                    <a:pt x="1839131" y="33147"/>
                  </a:lnTo>
                  <a:lnTo>
                    <a:pt x="1769579" y="33147"/>
                  </a:lnTo>
                  <a:lnTo>
                    <a:pt x="1769485" y="33020"/>
                  </a:lnTo>
                  <a:lnTo>
                    <a:pt x="1726251" y="33020"/>
                  </a:lnTo>
                  <a:lnTo>
                    <a:pt x="1727222" y="31750"/>
                  </a:lnTo>
                  <a:lnTo>
                    <a:pt x="1698934" y="31750"/>
                  </a:lnTo>
                  <a:lnTo>
                    <a:pt x="1690869" y="29845"/>
                  </a:lnTo>
                  <a:lnTo>
                    <a:pt x="1691104" y="25781"/>
                  </a:lnTo>
                  <a:lnTo>
                    <a:pt x="1731789" y="25781"/>
                  </a:lnTo>
                  <a:lnTo>
                    <a:pt x="1731886" y="25654"/>
                  </a:lnTo>
                  <a:lnTo>
                    <a:pt x="1718755" y="22352"/>
                  </a:lnTo>
                  <a:lnTo>
                    <a:pt x="1711830" y="21082"/>
                  </a:lnTo>
                  <a:lnTo>
                    <a:pt x="1648054" y="21082"/>
                  </a:lnTo>
                  <a:lnTo>
                    <a:pt x="1650106" y="19812"/>
                  </a:lnTo>
                  <a:lnTo>
                    <a:pt x="1709302" y="19812"/>
                  </a:lnTo>
                  <a:lnTo>
                    <a:pt x="1711741" y="19050"/>
                  </a:lnTo>
                  <a:lnTo>
                    <a:pt x="1632011" y="19050"/>
                  </a:lnTo>
                  <a:lnTo>
                    <a:pt x="1629140" y="18415"/>
                  </a:lnTo>
                  <a:lnTo>
                    <a:pt x="1573690" y="18415"/>
                  </a:lnTo>
                  <a:lnTo>
                    <a:pt x="1580797" y="12954"/>
                  </a:lnTo>
                  <a:lnTo>
                    <a:pt x="1605031" y="12954"/>
                  </a:lnTo>
                  <a:lnTo>
                    <a:pt x="1599658" y="12319"/>
                  </a:lnTo>
                  <a:lnTo>
                    <a:pt x="1567190" y="7112"/>
                  </a:lnTo>
                  <a:close/>
                </a:path>
                <a:path w="5943600" h="86359">
                  <a:moveTo>
                    <a:pt x="2700988" y="7112"/>
                  </a:moveTo>
                  <a:lnTo>
                    <a:pt x="2690749" y="16764"/>
                  </a:lnTo>
                  <a:lnTo>
                    <a:pt x="2690715" y="17526"/>
                  </a:lnTo>
                  <a:lnTo>
                    <a:pt x="2692913" y="31369"/>
                  </a:lnTo>
                  <a:lnTo>
                    <a:pt x="2693026" y="31750"/>
                  </a:lnTo>
                  <a:lnTo>
                    <a:pt x="2698629" y="41656"/>
                  </a:lnTo>
                  <a:lnTo>
                    <a:pt x="2678636" y="42672"/>
                  </a:lnTo>
                  <a:lnTo>
                    <a:pt x="2970166" y="42672"/>
                  </a:lnTo>
                  <a:lnTo>
                    <a:pt x="2972038" y="38100"/>
                  </a:lnTo>
                  <a:lnTo>
                    <a:pt x="2789129" y="38100"/>
                  </a:lnTo>
                  <a:lnTo>
                    <a:pt x="2788082" y="36957"/>
                  </a:lnTo>
                  <a:lnTo>
                    <a:pt x="2972505" y="36957"/>
                  </a:lnTo>
                  <a:lnTo>
                    <a:pt x="2972973" y="35814"/>
                  </a:lnTo>
                  <a:lnTo>
                    <a:pt x="2972920" y="33147"/>
                  </a:lnTo>
                  <a:lnTo>
                    <a:pt x="2903367" y="33147"/>
                  </a:lnTo>
                  <a:lnTo>
                    <a:pt x="2903274" y="33020"/>
                  </a:lnTo>
                  <a:lnTo>
                    <a:pt x="2860049" y="33020"/>
                  </a:lnTo>
                  <a:lnTo>
                    <a:pt x="2861020" y="31750"/>
                  </a:lnTo>
                  <a:lnTo>
                    <a:pt x="2832726" y="31750"/>
                  </a:lnTo>
                  <a:lnTo>
                    <a:pt x="2824667" y="29845"/>
                  </a:lnTo>
                  <a:lnTo>
                    <a:pt x="2824896" y="25781"/>
                  </a:lnTo>
                  <a:lnTo>
                    <a:pt x="2865585" y="25781"/>
                  </a:lnTo>
                  <a:lnTo>
                    <a:pt x="2865682" y="25654"/>
                  </a:lnTo>
                  <a:lnTo>
                    <a:pt x="2852549" y="22352"/>
                  </a:lnTo>
                  <a:lnTo>
                    <a:pt x="2845624" y="21082"/>
                  </a:lnTo>
                  <a:lnTo>
                    <a:pt x="2781841" y="21082"/>
                  </a:lnTo>
                  <a:lnTo>
                    <a:pt x="2783904" y="19812"/>
                  </a:lnTo>
                  <a:lnTo>
                    <a:pt x="2843096" y="19812"/>
                  </a:lnTo>
                  <a:lnTo>
                    <a:pt x="2845536" y="19050"/>
                  </a:lnTo>
                  <a:lnTo>
                    <a:pt x="2765807" y="19050"/>
                  </a:lnTo>
                  <a:lnTo>
                    <a:pt x="2762936" y="18415"/>
                  </a:lnTo>
                  <a:lnTo>
                    <a:pt x="2707488" y="18415"/>
                  </a:lnTo>
                  <a:lnTo>
                    <a:pt x="2714589" y="12954"/>
                  </a:lnTo>
                  <a:lnTo>
                    <a:pt x="2738826" y="12954"/>
                  </a:lnTo>
                  <a:lnTo>
                    <a:pt x="2733456" y="12319"/>
                  </a:lnTo>
                  <a:lnTo>
                    <a:pt x="2700988" y="7112"/>
                  </a:lnTo>
                  <a:close/>
                </a:path>
                <a:path w="5943600" h="86359">
                  <a:moveTo>
                    <a:pt x="4401680" y="7112"/>
                  </a:moveTo>
                  <a:lnTo>
                    <a:pt x="4391440" y="16764"/>
                  </a:lnTo>
                  <a:lnTo>
                    <a:pt x="4391406" y="17526"/>
                  </a:lnTo>
                  <a:lnTo>
                    <a:pt x="4393605" y="31369"/>
                  </a:lnTo>
                  <a:lnTo>
                    <a:pt x="4393717" y="31750"/>
                  </a:lnTo>
                  <a:lnTo>
                    <a:pt x="4399321" y="41656"/>
                  </a:lnTo>
                  <a:lnTo>
                    <a:pt x="4379323" y="42672"/>
                  </a:lnTo>
                  <a:lnTo>
                    <a:pt x="4670858" y="42672"/>
                  </a:lnTo>
                  <a:lnTo>
                    <a:pt x="4672729" y="38100"/>
                  </a:lnTo>
                  <a:lnTo>
                    <a:pt x="4489821" y="38100"/>
                  </a:lnTo>
                  <a:lnTo>
                    <a:pt x="4488774" y="36957"/>
                  </a:lnTo>
                  <a:lnTo>
                    <a:pt x="4673197" y="36957"/>
                  </a:lnTo>
                  <a:lnTo>
                    <a:pt x="4673665" y="35814"/>
                  </a:lnTo>
                  <a:lnTo>
                    <a:pt x="4673612" y="33147"/>
                  </a:lnTo>
                  <a:lnTo>
                    <a:pt x="4604058" y="33147"/>
                  </a:lnTo>
                  <a:lnTo>
                    <a:pt x="4603965" y="33020"/>
                  </a:lnTo>
                  <a:lnTo>
                    <a:pt x="4560730" y="33020"/>
                  </a:lnTo>
                  <a:lnTo>
                    <a:pt x="4561701" y="31750"/>
                  </a:lnTo>
                  <a:lnTo>
                    <a:pt x="4533418" y="31750"/>
                  </a:lnTo>
                  <a:lnTo>
                    <a:pt x="4525359" y="29845"/>
                  </a:lnTo>
                  <a:lnTo>
                    <a:pt x="4525587" y="25781"/>
                  </a:lnTo>
                  <a:lnTo>
                    <a:pt x="4566268" y="25781"/>
                  </a:lnTo>
                  <a:lnTo>
                    <a:pt x="4566365" y="25654"/>
                  </a:lnTo>
                  <a:lnTo>
                    <a:pt x="4553235" y="22352"/>
                  </a:lnTo>
                  <a:lnTo>
                    <a:pt x="4546313" y="21082"/>
                  </a:lnTo>
                  <a:lnTo>
                    <a:pt x="4482533" y="21082"/>
                  </a:lnTo>
                  <a:lnTo>
                    <a:pt x="4484596" y="19812"/>
                  </a:lnTo>
                  <a:lnTo>
                    <a:pt x="4543786" y="19812"/>
                  </a:lnTo>
                  <a:lnTo>
                    <a:pt x="4546227" y="19050"/>
                  </a:lnTo>
                  <a:lnTo>
                    <a:pt x="4466494" y="19050"/>
                  </a:lnTo>
                  <a:lnTo>
                    <a:pt x="4463624" y="18415"/>
                  </a:lnTo>
                  <a:lnTo>
                    <a:pt x="4408179" y="18415"/>
                  </a:lnTo>
                  <a:lnTo>
                    <a:pt x="4415281" y="12954"/>
                  </a:lnTo>
                  <a:lnTo>
                    <a:pt x="4439518" y="12954"/>
                  </a:lnTo>
                  <a:lnTo>
                    <a:pt x="4434147" y="12319"/>
                  </a:lnTo>
                  <a:lnTo>
                    <a:pt x="4401680" y="7112"/>
                  </a:lnTo>
                  <a:close/>
                </a:path>
                <a:path w="5943600" h="86359">
                  <a:moveTo>
                    <a:pt x="5535468" y="7112"/>
                  </a:moveTo>
                  <a:lnTo>
                    <a:pt x="5525229" y="16764"/>
                  </a:lnTo>
                  <a:lnTo>
                    <a:pt x="5525195" y="17526"/>
                  </a:lnTo>
                  <a:lnTo>
                    <a:pt x="5527397" y="31369"/>
                  </a:lnTo>
                  <a:lnTo>
                    <a:pt x="5527509" y="31750"/>
                  </a:lnTo>
                  <a:lnTo>
                    <a:pt x="5533119" y="41656"/>
                  </a:lnTo>
                  <a:lnTo>
                    <a:pt x="5513121" y="42672"/>
                  </a:lnTo>
                  <a:lnTo>
                    <a:pt x="5794158" y="42672"/>
                  </a:lnTo>
                  <a:lnTo>
                    <a:pt x="5793813" y="42291"/>
                  </a:lnTo>
                  <a:lnTo>
                    <a:pt x="5793839" y="41656"/>
                  </a:lnTo>
                  <a:lnTo>
                    <a:pt x="5794831" y="38100"/>
                  </a:lnTo>
                  <a:lnTo>
                    <a:pt x="5623619" y="38100"/>
                  </a:lnTo>
                  <a:lnTo>
                    <a:pt x="5622572" y="36957"/>
                  </a:lnTo>
                  <a:lnTo>
                    <a:pt x="5795150" y="36957"/>
                  </a:lnTo>
                  <a:lnTo>
                    <a:pt x="5796212" y="33147"/>
                  </a:lnTo>
                  <a:lnTo>
                    <a:pt x="5737856" y="33147"/>
                  </a:lnTo>
                  <a:lnTo>
                    <a:pt x="5737762" y="33020"/>
                  </a:lnTo>
                  <a:lnTo>
                    <a:pt x="5694528" y="33020"/>
                  </a:lnTo>
                  <a:lnTo>
                    <a:pt x="5695499" y="31750"/>
                  </a:lnTo>
                  <a:lnTo>
                    <a:pt x="5667211" y="31750"/>
                  </a:lnTo>
                  <a:lnTo>
                    <a:pt x="5659147" y="29845"/>
                  </a:lnTo>
                  <a:lnTo>
                    <a:pt x="5659381" y="25781"/>
                  </a:lnTo>
                  <a:lnTo>
                    <a:pt x="5700066" y="25781"/>
                  </a:lnTo>
                  <a:lnTo>
                    <a:pt x="5700163" y="25654"/>
                  </a:lnTo>
                  <a:lnTo>
                    <a:pt x="5687032" y="22352"/>
                  </a:lnTo>
                  <a:lnTo>
                    <a:pt x="5680107" y="21082"/>
                  </a:lnTo>
                  <a:lnTo>
                    <a:pt x="5616331" y="21082"/>
                  </a:lnTo>
                  <a:lnTo>
                    <a:pt x="5618383" y="19812"/>
                  </a:lnTo>
                  <a:lnTo>
                    <a:pt x="5677579" y="19812"/>
                  </a:lnTo>
                  <a:lnTo>
                    <a:pt x="5680018" y="19050"/>
                  </a:lnTo>
                  <a:lnTo>
                    <a:pt x="5600288" y="19050"/>
                  </a:lnTo>
                  <a:lnTo>
                    <a:pt x="5597417" y="18415"/>
                  </a:lnTo>
                  <a:lnTo>
                    <a:pt x="5541967" y="18415"/>
                  </a:lnTo>
                  <a:lnTo>
                    <a:pt x="5549074" y="12954"/>
                  </a:lnTo>
                  <a:lnTo>
                    <a:pt x="5573308" y="12954"/>
                  </a:lnTo>
                  <a:lnTo>
                    <a:pt x="5567935" y="12319"/>
                  </a:lnTo>
                  <a:lnTo>
                    <a:pt x="5535468" y="7112"/>
                  </a:lnTo>
                  <a:close/>
                </a:path>
                <a:path w="5943600" h="86359">
                  <a:moveTo>
                    <a:pt x="1541052" y="39243"/>
                  </a:moveTo>
                  <a:lnTo>
                    <a:pt x="1498907" y="39243"/>
                  </a:lnTo>
                  <a:lnTo>
                    <a:pt x="1504136" y="40386"/>
                  </a:lnTo>
                  <a:lnTo>
                    <a:pt x="1508027" y="42291"/>
                  </a:lnTo>
                  <a:lnTo>
                    <a:pt x="1544423" y="42291"/>
                  </a:lnTo>
                  <a:lnTo>
                    <a:pt x="1541052" y="39243"/>
                  </a:lnTo>
                  <a:close/>
                </a:path>
                <a:path w="5943600" h="86359">
                  <a:moveTo>
                    <a:pt x="2674843" y="39243"/>
                  </a:moveTo>
                  <a:lnTo>
                    <a:pt x="2632705" y="39243"/>
                  </a:lnTo>
                  <a:lnTo>
                    <a:pt x="2637934" y="40386"/>
                  </a:lnTo>
                  <a:lnTo>
                    <a:pt x="2641825" y="42291"/>
                  </a:lnTo>
                  <a:lnTo>
                    <a:pt x="2678215" y="42291"/>
                  </a:lnTo>
                  <a:lnTo>
                    <a:pt x="2674843" y="39243"/>
                  </a:lnTo>
                  <a:close/>
                </a:path>
                <a:path w="5943600" h="86359">
                  <a:moveTo>
                    <a:pt x="4375531" y="39243"/>
                  </a:moveTo>
                  <a:lnTo>
                    <a:pt x="4333392" y="39243"/>
                  </a:lnTo>
                  <a:lnTo>
                    <a:pt x="4338621" y="40386"/>
                  </a:lnTo>
                  <a:lnTo>
                    <a:pt x="4342516" y="42291"/>
                  </a:lnTo>
                  <a:lnTo>
                    <a:pt x="4378902" y="42291"/>
                  </a:lnTo>
                  <a:lnTo>
                    <a:pt x="4375531" y="39243"/>
                  </a:lnTo>
                  <a:close/>
                </a:path>
                <a:path w="5943600" h="86359">
                  <a:moveTo>
                    <a:pt x="5509329" y="39243"/>
                  </a:moveTo>
                  <a:lnTo>
                    <a:pt x="5467184" y="39243"/>
                  </a:lnTo>
                  <a:lnTo>
                    <a:pt x="5472413" y="40386"/>
                  </a:lnTo>
                  <a:lnTo>
                    <a:pt x="5476304" y="42291"/>
                  </a:lnTo>
                  <a:lnTo>
                    <a:pt x="5512700" y="42291"/>
                  </a:lnTo>
                  <a:lnTo>
                    <a:pt x="5509329" y="39243"/>
                  </a:lnTo>
                  <a:close/>
                </a:path>
                <a:path w="5943600" h="86359">
                  <a:moveTo>
                    <a:pt x="1546349" y="36703"/>
                  </a:moveTo>
                  <a:lnTo>
                    <a:pt x="1546612" y="40132"/>
                  </a:lnTo>
                  <a:lnTo>
                    <a:pt x="1556447" y="39243"/>
                  </a:lnTo>
                  <a:lnTo>
                    <a:pt x="1552993" y="37211"/>
                  </a:lnTo>
                  <a:lnTo>
                    <a:pt x="1546349" y="36703"/>
                  </a:lnTo>
                  <a:close/>
                </a:path>
                <a:path w="5943600" h="86359">
                  <a:moveTo>
                    <a:pt x="2680142" y="36703"/>
                  </a:moveTo>
                  <a:lnTo>
                    <a:pt x="2680410" y="40132"/>
                  </a:lnTo>
                  <a:lnTo>
                    <a:pt x="2690243" y="39243"/>
                  </a:lnTo>
                  <a:lnTo>
                    <a:pt x="2686787" y="37211"/>
                  </a:lnTo>
                  <a:lnTo>
                    <a:pt x="2680142" y="36703"/>
                  </a:lnTo>
                  <a:close/>
                </a:path>
                <a:path w="5943600" h="86359">
                  <a:moveTo>
                    <a:pt x="4380834" y="36703"/>
                  </a:moveTo>
                  <a:lnTo>
                    <a:pt x="4381102" y="40132"/>
                  </a:lnTo>
                  <a:lnTo>
                    <a:pt x="4390935" y="39243"/>
                  </a:lnTo>
                  <a:lnTo>
                    <a:pt x="4387478" y="37211"/>
                  </a:lnTo>
                  <a:lnTo>
                    <a:pt x="4380834" y="36703"/>
                  </a:lnTo>
                  <a:close/>
                </a:path>
                <a:path w="5943600" h="86359">
                  <a:moveTo>
                    <a:pt x="5514626" y="36703"/>
                  </a:moveTo>
                  <a:lnTo>
                    <a:pt x="5514889" y="40132"/>
                  </a:lnTo>
                  <a:lnTo>
                    <a:pt x="5524724" y="39243"/>
                  </a:lnTo>
                  <a:lnTo>
                    <a:pt x="5521270" y="37211"/>
                  </a:lnTo>
                  <a:lnTo>
                    <a:pt x="5514626" y="36703"/>
                  </a:lnTo>
                  <a:close/>
                </a:path>
                <a:path w="5943600" h="86359">
                  <a:moveTo>
                    <a:pt x="1539366" y="37719"/>
                  </a:moveTo>
                  <a:lnTo>
                    <a:pt x="1363099" y="37719"/>
                  </a:lnTo>
                  <a:lnTo>
                    <a:pt x="1363340" y="38608"/>
                  </a:lnTo>
                  <a:lnTo>
                    <a:pt x="1540349" y="38608"/>
                  </a:lnTo>
                  <a:lnTo>
                    <a:pt x="1539366" y="37719"/>
                  </a:lnTo>
                  <a:close/>
                </a:path>
                <a:path w="5943600" h="86359">
                  <a:moveTo>
                    <a:pt x="2673158" y="37719"/>
                  </a:moveTo>
                  <a:lnTo>
                    <a:pt x="2496897" y="37719"/>
                  </a:lnTo>
                  <a:lnTo>
                    <a:pt x="2497128" y="38608"/>
                  </a:lnTo>
                  <a:lnTo>
                    <a:pt x="2674141" y="38608"/>
                  </a:lnTo>
                  <a:lnTo>
                    <a:pt x="2673158" y="37719"/>
                  </a:lnTo>
                  <a:close/>
                </a:path>
                <a:path w="5943600" h="86359">
                  <a:moveTo>
                    <a:pt x="4373845" y="37719"/>
                  </a:moveTo>
                  <a:lnTo>
                    <a:pt x="4197578" y="37719"/>
                  </a:lnTo>
                  <a:lnTo>
                    <a:pt x="4197819" y="38608"/>
                  </a:lnTo>
                  <a:lnTo>
                    <a:pt x="4374829" y="38608"/>
                  </a:lnTo>
                  <a:lnTo>
                    <a:pt x="4373845" y="37719"/>
                  </a:lnTo>
                  <a:close/>
                </a:path>
                <a:path w="5943600" h="86359">
                  <a:moveTo>
                    <a:pt x="5507643" y="37719"/>
                  </a:moveTo>
                  <a:lnTo>
                    <a:pt x="5331376" y="37719"/>
                  </a:lnTo>
                  <a:lnTo>
                    <a:pt x="5331617" y="38608"/>
                  </a:lnTo>
                  <a:lnTo>
                    <a:pt x="5508626" y="38608"/>
                  </a:lnTo>
                  <a:lnTo>
                    <a:pt x="5507643" y="37719"/>
                  </a:lnTo>
                  <a:close/>
                </a:path>
                <a:path w="5943600" h="86359">
                  <a:moveTo>
                    <a:pt x="724410" y="5207"/>
                  </a:moveTo>
                  <a:lnTo>
                    <a:pt x="714783" y="7747"/>
                  </a:lnTo>
                  <a:lnTo>
                    <a:pt x="709834" y="18161"/>
                  </a:lnTo>
                  <a:lnTo>
                    <a:pt x="718743" y="26543"/>
                  </a:lnTo>
                  <a:lnTo>
                    <a:pt x="718816" y="28321"/>
                  </a:lnTo>
                  <a:lnTo>
                    <a:pt x="718449" y="38100"/>
                  </a:lnTo>
                  <a:lnTo>
                    <a:pt x="1269760" y="38100"/>
                  </a:lnTo>
                  <a:lnTo>
                    <a:pt x="1270215" y="36703"/>
                  </a:lnTo>
                  <a:lnTo>
                    <a:pt x="1078612" y="36703"/>
                  </a:lnTo>
                  <a:lnTo>
                    <a:pt x="1076739" y="36068"/>
                  </a:lnTo>
                  <a:lnTo>
                    <a:pt x="853795" y="36068"/>
                  </a:lnTo>
                  <a:lnTo>
                    <a:pt x="854612" y="35179"/>
                  </a:lnTo>
                  <a:lnTo>
                    <a:pt x="1074118" y="35179"/>
                  </a:lnTo>
                  <a:lnTo>
                    <a:pt x="1067751" y="33020"/>
                  </a:lnTo>
                  <a:lnTo>
                    <a:pt x="1060673" y="28702"/>
                  </a:lnTo>
                  <a:lnTo>
                    <a:pt x="1029989" y="28702"/>
                  </a:lnTo>
                  <a:lnTo>
                    <a:pt x="1030764" y="27813"/>
                  </a:lnTo>
                  <a:lnTo>
                    <a:pt x="1059216" y="27813"/>
                  </a:lnTo>
                  <a:lnTo>
                    <a:pt x="1057967" y="27051"/>
                  </a:lnTo>
                  <a:lnTo>
                    <a:pt x="1057304" y="24384"/>
                  </a:lnTo>
                  <a:lnTo>
                    <a:pt x="1003322" y="24384"/>
                  </a:lnTo>
                  <a:lnTo>
                    <a:pt x="995752" y="22479"/>
                  </a:lnTo>
                  <a:lnTo>
                    <a:pt x="915019" y="22479"/>
                  </a:lnTo>
                  <a:lnTo>
                    <a:pt x="909048" y="20955"/>
                  </a:lnTo>
                  <a:lnTo>
                    <a:pt x="898792" y="20955"/>
                  </a:lnTo>
                  <a:lnTo>
                    <a:pt x="896845" y="20574"/>
                  </a:lnTo>
                  <a:lnTo>
                    <a:pt x="729401" y="20574"/>
                  </a:lnTo>
                  <a:lnTo>
                    <a:pt x="724410" y="5207"/>
                  </a:lnTo>
                  <a:close/>
                </a:path>
                <a:path w="5943600" h="86359">
                  <a:moveTo>
                    <a:pt x="1838708" y="36957"/>
                  </a:moveTo>
                  <a:lnTo>
                    <a:pt x="1654295" y="36957"/>
                  </a:lnTo>
                  <a:lnTo>
                    <a:pt x="1655342" y="38100"/>
                  </a:lnTo>
                  <a:lnTo>
                    <a:pt x="1838241" y="38100"/>
                  </a:lnTo>
                  <a:lnTo>
                    <a:pt x="1838708" y="36957"/>
                  </a:lnTo>
                  <a:close/>
                </a:path>
                <a:path w="5943600" h="86359">
                  <a:moveTo>
                    <a:pt x="1858202" y="5207"/>
                  </a:moveTo>
                  <a:lnTo>
                    <a:pt x="1848574" y="7747"/>
                  </a:lnTo>
                  <a:lnTo>
                    <a:pt x="1843623" y="18161"/>
                  </a:lnTo>
                  <a:lnTo>
                    <a:pt x="1852531" y="26543"/>
                  </a:lnTo>
                  <a:lnTo>
                    <a:pt x="1852604" y="28321"/>
                  </a:lnTo>
                  <a:lnTo>
                    <a:pt x="1852237" y="38100"/>
                  </a:lnTo>
                  <a:lnTo>
                    <a:pt x="2403554" y="38100"/>
                  </a:lnTo>
                  <a:lnTo>
                    <a:pt x="2404008" y="36703"/>
                  </a:lnTo>
                  <a:lnTo>
                    <a:pt x="2212405" y="36703"/>
                  </a:lnTo>
                  <a:lnTo>
                    <a:pt x="2210531" y="36068"/>
                  </a:lnTo>
                  <a:lnTo>
                    <a:pt x="1987583" y="36068"/>
                  </a:lnTo>
                  <a:lnTo>
                    <a:pt x="1988410" y="35179"/>
                  </a:lnTo>
                  <a:lnTo>
                    <a:pt x="2207909" y="35179"/>
                  </a:lnTo>
                  <a:lnTo>
                    <a:pt x="2201540" y="33020"/>
                  </a:lnTo>
                  <a:lnTo>
                    <a:pt x="2194461" y="28702"/>
                  </a:lnTo>
                  <a:lnTo>
                    <a:pt x="2163787" y="28702"/>
                  </a:lnTo>
                  <a:lnTo>
                    <a:pt x="2164551" y="27813"/>
                  </a:lnTo>
                  <a:lnTo>
                    <a:pt x="2193004" y="27813"/>
                  </a:lnTo>
                  <a:lnTo>
                    <a:pt x="2191755" y="27051"/>
                  </a:lnTo>
                  <a:lnTo>
                    <a:pt x="2191095" y="24384"/>
                  </a:lnTo>
                  <a:lnTo>
                    <a:pt x="2137115" y="24384"/>
                  </a:lnTo>
                  <a:lnTo>
                    <a:pt x="2129547" y="22479"/>
                  </a:lnTo>
                  <a:lnTo>
                    <a:pt x="2048806" y="22479"/>
                  </a:lnTo>
                  <a:lnTo>
                    <a:pt x="2042840" y="20955"/>
                  </a:lnTo>
                  <a:lnTo>
                    <a:pt x="2032590" y="20955"/>
                  </a:lnTo>
                  <a:lnTo>
                    <a:pt x="2030643" y="20574"/>
                  </a:lnTo>
                  <a:lnTo>
                    <a:pt x="1863189" y="20574"/>
                  </a:lnTo>
                  <a:lnTo>
                    <a:pt x="1858202" y="5207"/>
                  </a:lnTo>
                  <a:close/>
                </a:path>
                <a:path w="5943600" h="86359">
                  <a:moveTo>
                    <a:pt x="2972505" y="36957"/>
                  </a:moveTo>
                  <a:lnTo>
                    <a:pt x="2788082" y="36957"/>
                  </a:lnTo>
                  <a:lnTo>
                    <a:pt x="2789129" y="38100"/>
                  </a:lnTo>
                  <a:lnTo>
                    <a:pt x="2972038" y="38100"/>
                  </a:lnTo>
                  <a:lnTo>
                    <a:pt x="2972505" y="36957"/>
                  </a:lnTo>
                  <a:close/>
                </a:path>
                <a:path w="5943600" h="86359">
                  <a:moveTo>
                    <a:pt x="2991996" y="5207"/>
                  </a:moveTo>
                  <a:lnTo>
                    <a:pt x="2982368" y="7747"/>
                  </a:lnTo>
                  <a:lnTo>
                    <a:pt x="2977419" y="18161"/>
                  </a:lnTo>
                  <a:lnTo>
                    <a:pt x="2986329" y="26543"/>
                  </a:lnTo>
                  <a:lnTo>
                    <a:pt x="2986402" y="28321"/>
                  </a:lnTo>
                  <a:lnTo>
                    <a:pt x="2986035" y="38100"/>
                  </a:lnTo>
                  <a:lnTo>
                    <a:pt x="3535361" y="38100"/>
                  </a:lnTo>
                  <a:lnTo>
                    <a:pt x="3534538" y="36703"/>
                  </a:lnTo>
                  <a:lnTo>
                    <a:pt x="3346197" y="36703"/>
                  </a:lnTo>
                  <a:lnTo>
                    <a:pt x="3344325" y="36068"/>
                  </a:lnTo>
                  <a:lnTo>
                    <a:pt x="3121381" y="36068"/>
                  </a:lnTo>
                  <a:lnTo>
                    <a:pt x="3122208" y="35179"/>
                  </a:lnTo>
                  <a:lnTo>
                    <a:pt x="3341703" y="35179"/>
                  </a:lnTo>
                  <a:lnTo>
                    <a:pt x="3335337" y="33020"/>
                  </a:lnTo>
                  <a:lnTo>
                    <a:pt x="3328259" y="28702"/>
                  </a:lnTo>
                  <a:lnTo>
                    <a:pt x="3297574" y="28702"/>
                  </a:lnTo>
                  <a:lnTo>
                    <a:pt x="3298349" y="27813"/>
                  </a:lnTo>
                  <a:lnTo>
                    <a:pt x="3326802" y="27813"/>
                  </a:lnTo>
                  <a:lnTo>
                    <a:pt x="3325553" y="27051"/>
                  </a:lnTo>
                  <a:lnTo>
                    <a:pt x="3324890" y="24384"/>
                  </a:lnTo>
                  <a:lnTo>
                    <a:pt x="3270908" y="24384"/>
                  </a:lnTo>
                  <a:lnTo>
                    <a:pt x="3263337" y="22479"/>
                  </a:lnTo>
                  <a:lnTo>
                    <a:pt x="3182604" y="22479"/>
                  </a:lnTo>
                  <a:lnTo>
                    <a:pt x="3176637" y="20955"/>
                  </a:lnTo>
                  <a:lnTo>
                    <a:pt x="3166382" y="20955"/>
                  </a:lnTo>
                  <a:lnTo>
                    <a:pt x="3164435" y="20574"/>
                  </a:lnTo>
                  <a:lnTo>
                    <a:pt x="2996987" y="20574"/>
                  </a:lnTo>
                  <a:lnTo>
                    <a:pt x="2991996" y="5207"/>
                  </a:lnTo>
                  <a:close/>
                </a:path>
                <a:path w="5943600" h="86359">
                  <a:moveTo>
                    <a:pt x="4673197" y="36957"/>
                  </a:moveTo>
                  <a:lnTo>
                    <a:pt x="4488774" y="36957"/>
                  </a:lnTo>
                  <a:lnTo>
                    <a:pt x="4489821" y="38100"/>
                  </a:lnTo>
                  <a:lnTo>
                    <a:pt x="4672729" y="38100"/>
                  </a:lnTo>
                  <a:lnTo>
                    <a:pt x="4673197" y="36957"/>
                  </a:lnTo>
                  <a:close/>
                </a:path>
                <a:path w="5943600" h="86359">
                  <a:moveTo>
                    <a:pt x="4692687" y="5207"/>
                  </a:moveTo>
                  <a:lnTo>
                    <a:pt x="4683060" y="7747"/>
                  </a:lnTo>
                  <a:lnTo>
                    <a:pt x="4678111" y="18161"/>
                  </a:lnTo>
                  <a:lnTo>
                    <a:pt x="4687020" y="26543"/>
                  </a:lnTo>
                  <a:lnTo>
                    <a:pt x="4687093" y="28321"/>
                  </a:lnTo>
                  <a:lnTo>
                    <a:pt x="4686726" y="38100"/>
                  </a:lnTo>
                  <a:lnTo>
                    <a:pt x="5238037" y="38100"/>
                  </a:lnTo>
                  <a:lnTo>
                    <a:pt x="5238492" y="36703"/>
                  </a:lnTo>
                  <a:lnTo>
                    <a:pt x="5046889" y="36703"/>
                  </a:lnTo>
                  <a:lnTo>
                    <a:pt x="5045016" y="36068"/>
                  </a:lnTo>
                  <a:lnTo>
                    <a:pt x="4822073" y="36068"/>
                  </a:lnTo>
                  <a:lnTo>
                    <a:pt x="4822889" y="35179"/>
                  </a:lnTo>
                  <a:lnTo>
                    <a:pt x="5042395" y="35179"/>
                  </a:lnTo>
                  <a:lnTo>
                    <a:pt x="5036028" y="33020"/>
                  </a:lnTo>
                  <a:lnTo>
                    <a:pt x="5028951" y="28702"/>
                  </a:lnTo>
                  <a:lnTo>
                    <a:pt x="4998266" y="28702"/>
                  </a:lnTo>
                  <a:lnTo>
                    <a:pt x="4999041" y="27813"/>
                  </a:lnTo>
                  <a:lnTo>
                    <a:pt x="5027493" y="27813"/>
                  </a:lnTo>
                  <a:lnTo>
                    <a:pt x="5026244" y="27051"/>
                  </a:lnTo>
                  <a:lnTo>
                    <a:pt x="5025581" y="24384"/>
                  </a:lnTo>
                  <a:lnTo>
                    <a:pt x="4971599" y="24384"/>
                  </a:lnTo>
                  <a:lnTo>
                    <a:pt x="4964029" y="22479"/>
                  </a:lnTo>
                  <a:lnTo>
                    <a:pt x="4883296" y="22479"/>
                  </a:lnTo>
                  <a:lnTo>
                    <a:pt x="4877325" y="20955"/>
                  </a:lnTo>
                  <a:lnTo>
                    <a:pt x="4867069" y="20955"/>
                  </a:lnTo>
                  <a:lnTo>
                    <a:pt x="4865122" y="20574"/>
                  </a:lnTo>
                  <a:lnTo>
                    <a:pt x="4697678" y="20574"/>
                  </a:lnTo>
                  <a:lnTo>
                    <a:pt x="4692687" y="5207"/>
                  </a:lnTo>
                  <a:close/>
                </a:path>
                <a:path w="5943600" h="86359">
                  <a:moveTo>
                    <a:pt x="5795150" y="36957"/>
                  </a:moveTo>
                  <a:lnTo>
                    <a:pt x="5622572" y="36957"/>
                  </a:lnTo>
                  <a:lnTo>
                    <a:pt x="5623619" y="38100"/>
                  </a:lnTo>
                  <a:lnTo>
                    <a:pt x="5794831" y="38100"/>
                  </a:lnTo>
                  <a:lnTo>
                    <a:pt x="5795150" y="36957"/>
                  </a:lnTo>
                  <a:close/>
                </a:path>
                <a:path w="5943600" h="86359">
                  <a:moveTo>
                    <a:pt x="701608" y="36449"/>
                  </a:moveTo>
                  <a:lnTo>
                    <a:pt x="512497" y="36449"/>
                  </a:lnTo>
                  <a:lnTo>
                    <a:pt x="512110" y="36957"/>
                  </a:lnTo>
                  <a:lnTo>
                    <a:pt x="701430" y="36957"/>
                  </a:lnTo>
                  <a:lnTo>
                    <a:pt x="701608" y="36449"/>
                  </a:lnTo>
                  <a:close/>
                </a:path>
                <a:path w="5943600" h="86359">
                  <a:moveTo>
                    <a:pt x="4102991" y="36449"/>
                  </a:moveTo>
                  <a:lnTo>
                    <a:pt x="3913880" y="36449"/>
                  </a:lnTo>
                  <a:lnTo>
                    <a:pt x="3913493" y="36957"/>
                  </a:lnTo>
                  <a:lnTo>
                    <a:pt x="4102813" y="36957"/>
                  </a:lnTo>
                  <a:lnTo>
                    <a:pt x="4102991" y="36449"/>
                  </a:lnTo>
                  <a:close/>
                </a:path>
                <a:path w="5943600" h="86359">
                  <a:moveTo>
                    <a:pt x="1160730" y="16383"/>
                  </a:moveTo>
                  <a:lnTo>
                    <a:pt x="1112123" y="16383"/>
                  </a:lnTo>
                  <a:lnTo>
                    <a:pt x="1110992" y="17780"/>
                  </a:lnTo>
                  <a:lnTo>
                    <a:pt x="1065686" y="17780"/>
                  </a:lnTo>
                  <a:lnTo>
                    <a:pt x="1077167" y="19050"/>
                  </a:lnTo>
                  <a:lnTo>
                    <a:pt x="1082898" y="28448"/>
                  </a:lnTo>
                  <a:lnTo>
                    <a:pt x="1085383" y="35814"/>
                  </a:lnTo>
                  <a:lnTo>
                    <a:pt x="1078612" y="36703"/>
                  </a:lnTo>
                  <a:lnTo>
                    <a:pt x="1270215" y="36703"/>
                  </a:lnTo>
                  <a:lnTo>
                    <a:pt x="1271001" y="34290"/>
                  </a:lnTo>
                  <a:lnTo>
                    <a:pt x="1271946" y="32766"/>
                  </a:lnTo>
                  <a:lnTo>
                    <a:pt x="1233637" y="32766"/>
                  </a:lnTo>
                  <a:lnTo>
                    <a:pt x="1234548" y="31369"/>
                  </a:lnTo>
                  <a:lnTo>
                    <a:pt x="1272813" y="31369"/>
                  </a:lnTo>
                  <a:lnTo>
                    <a:pt x="1274269" y="29017"/>
                  </a:lnTo>
                  <a:lnTo>
                    <a:pt x="1272865" y="26543"/>
                  </a:lnTo>
                  <a:lnTo>
                    <a:pt x="1167430" y="26543"/>
                  </a:lnTo>
                  <a:lnTo>
                    <a:pt x="1167121" y="26035"/>
                  </a:lnTo>
                  <a:lnTo>
                    <a:pt x="1151556" y="26035"/>
                  </a:lnTo>
                  <a:lnTo>
                    <a:pt x="1151106" y="25781"/>
                  </a:lnTo>
                  <a:lnTo>
                    <a:pt x="1166966" y="25781"/>
                  </a:lnTo>
                  <a:lnTo>
                    <a:pt x="1163181" y="19558"/>
                  </a:lnTo>
                  <a:lnTo>
                    <a:pt x="1160730" y="16383"/>
                  </a:lnTo>
                  <a:close/>
                </a:path>
                <a:path w="5943600" h="86359">
                  <a:moveTo>
                    <a:pt x="2294527" y="16383"/>
                  </a:moveTo>
                  <a:lnTo>
                    <a:pt x="2245910" y="16383"/>
                  </a:lnTo>
                  <a:lnTo>
                    <a:pt x="2244790" y="17780"/>
                  </a:lnTo>
                  <a:lnTo>
                    <a:pt x="2199482" y="17780"/>
                  </a:lnTo>
                  <a:lnTo>
                    <a:pt x="2210965" y="19050"/>
                  </a:lnTo>
                  <a:lnTo>
                    <a:pt x="2216696" y="28448"/>
                  </a:lnTo>
                  <a:lnTo>
                    <a:pt x="2219179" y="35814"/>
                  </a:lnTo>
                  <a:lnTo>
                    <a:pt x="2212405" y="36703"/>
                  </a:lnTo>
                  <a:lnTo>
                    <a:pt x="2404008" y="36703"/>
                  </a:lnTo>
                  <a:lnTo>
                    <a:pt x="2404792" y="34290"/>
                  </a:lnTo>
                  <a:lnTo>
                    <a:pt x="2405738" y="32766"/>
                  </a:lnTo>
                  <a:lnTo>
                    <a:pt x="2367425" y="32766"/>
                  </a:lnTo>
                  <a:lnTo>
                    <a:pt x="2368336" y="31369"/>
                  </a:lnTo>
                  <a:lnTo>
                    <a:pt x="2406605" y="31369"/>
                  </a:lnTo>
                  <a:lnTo>
                    <a:pt x="2408064" y="29017"/>
                  </a:lnTo>
                  <a:lnTo>
                    <a:pt x="2406660" y="26543"/>
                  </a:lnTo>
                  <a:lnTo>
                    <a:pt x="2301223" y="26543"/>
                  </a:lnTo>
                  <a:lnTo>
                    <a:pt x="2300914" y="26035"/>
                  </a:lnTo>
                  <a:lnTo>
                    <a:pt x="2285354" y="26035"/>
                  </a:lnTo>
                  <a:lnTo>
                    <a:pt x="2284893" y="25781"/>
                  </a:lnTo>
                  <a:lnTo>
                    <a:pt x="2300760" y="25781"/>
                  </a:lnTo>
                  <a:lnTo>
                    <a:pt x="2296978" y="19558"/>
                  </a:lnTo>
                  <a:lnTo>
                    <a:pt x="2294527" y="16383"/>
                  </a:lnTo>
                  <a:close/>
                </a:path>
                <a:path w="5943600" h="86359">
                  <a:moveTo>
                    <a:pt x="3428318" y="16383"/>
                  </a:moveTo>
                  <a:lnTo>
                    <a:pt x="3379708" y="16383"/>
                  </a:lnTo>
                  <a:lnTo>
                    <a:pt x="3378588" y="17780"/>
                  </a:lnTo>
                  <a:lnTo>
                    <a:pt x="3333271" y="17780"/>
                  </a:lnTo>
                  <a:lnTo>
                    <a:pt x="3344752" y="19050"/>
                  </a:lnTo>
                  <a:lnTo>
                    <a:pt x="3350484" y="28448"/>
                  </a:lnTo>
                  <a:lnTo>
                    <a:pt x="3352969" y="35814"/>
                  </a:lnTo>
                  <a:lnTo>
                    <a:pt x="3346197" y="36703"/>
                  </a:lnTo>
                  <a:lnTo>
                    <a:pt x="3534538" y="36703"/>
                  </a:lnTo>
                  <a:lnTo>
                    <a:pt x="3532219" y="32766"/>
                  </a:lnTo>
                  <a:lnTo>
                    <a:pt x="3501223" y="32766"/>
                  </a:lnTo>
                  <a:lnTo>
                    <a:pt x="3502134" y="31369"/>
                  </a:lnTo>
                  <a:lnTo>
                    <a:pt x="3532592" y="31369"/>
                  </a:lnTo>
                  <a:lnTo>
                    <a:pt x="3534249" y="26670"/>
                  </a:lnTo>
                  <a:lnTo>
                    <a:pt x="3534409" y="26543"/>
                  </a:lnTo>
                  <a:lnTo>
                    <a:pt x="3435019" y="26543"/>
                  </a:lnTo>
                  <a:lnTo>
                    <a:pt x="3434710" y="26035"/>
                  </a:lnTo>
                  <a:lnTo>
                    <a:pt x="3419152" y="26035"/>
                  </a:lnTo>
                  <a:lnTo>
                    <a:pt x="3418691" y="25781"/>
                  </a:lnTo>
                  <a:lnTo>
                    <a:pt x="3434556" y="25781"/>
                  </a:lnTo>
                  <a:lnTo>
                    <a:pt x="3430771" y="19558"/>
                  </a:lnTo>
                  <a:lnTo>
                    <a:pt x="3428318" y="16383"/>
                  </a:lnTo>
                  <a:close/>
                </a:path>
                <a:path w="5943600" h="86359">
                  <a:moveTo>
                    <a:pt x="5129007" y="16383"/>
                  </a:moveTo>
                  <a:lnTo>
                    <a:pt x="5080400" y="16383"/>
                  </a:lnTo>
                  <a:lnTo>
                    <a:pt x="5079269" y="17780"/>
                  </a:lnTo>
                  <a:lnTo>
                    <a:pt x="5033963" y="17780"/>
                  </a:lnTo>
                  <a:lnTo>
                    <a:pt x="5045444" y="19050"/>
                  </a:lnTo>
                  <a:lnTo>
                    <a:pt x="5051176" y="28448"/>
                  </a:lnTo>
                  <a:lnTo>
                    <a:pt x="5053660" y="35814"/>
                  </a:lnTo>
                  <a:lnTo>
                    <a:pt x="5046889" y="36703"/>
                  </a:lnTo>
                  <a:lnTo>
                    <a:pt x="5238492" y="36703"/>
                  </a:lnTo>
                  <a:lnTo>
                    <a:pt x="5239278" y="34290"/>
                  </a:lnTo>
                  <a:lnTo>
                    <a:pt x="5240224" y="32766"/>
                  </a:lnTo>
                  <a:lnTo>
                    <a:pt x="5201914" y="32766"/>
                  </a:lnTo>
                  <a:lnTo>
                    <a:pt x="5202825" y="31369"/>
                  </a:lnTo>
                  <a:lnTo>
                    <a:pt x="5241091" y="31369"/>
                  </a:lnTo>
                  <a:lnTo>
                    <a:pt x="5242546" y="29017"/>
                  </a:lnTo>
                  <a:lnTo>
                    <a:pt x="5241142" y="26543"/>
                  </a:lnTo>
                  <a:lnTo>
                    <a:pt x="5135707" y="26543"/>
                  </a:lnTo>
                  <a:lnTo>
                    <a:pt x="5135398" y="26035"/>
                  </a:lnTo>
                  <a:lnTo>
                    <a:pt x="5119833" y="26035"/>
                  </a:lnTo>
                  <a:lnTo>
                    <a:pt x="5119383" y="25781"/>
                  </a:lnTo>
                  <a:lnTo>
                    <a:pt x="5135243" y="25781"/>
                  </a:lnTo>
                  <a:lnTo>
                    <a:pt x="5131458" y="19558"/>
                  </a:lnTo>
                  <a:lnTo>
                    <a:pt x="5129007" y="16383"/>
                  </a:lnTo>
                  <a:close/>
                </a:path>
                <a:path w="5943600" h="86359">
                  <a:moveTo>
                    <a:pt x="1074118" y="35179"/>
                  </a:moveTo>
                  <a:lnTo>
                    <a:pt x="854612" y="35179"/>
                  </a:lnTo>
                  <a:lnTo>
                    <a:pt x="853795" y="36068"/>
                  </a:lnTo>
                  <a:lnTo>
                    <a:pt x="1076739" y="36068"/>
                  </a:lnTo>
                  <a:lnTo>
                    <a:pt x="1074118" y="35179"/>
                  </a:lnTo>
                  <a:close/>
                </a:path>
                <a:path w="5943600" h="86359">
                  <a:moveTo>
                    <a:pt x="2207909" y="35179"/>
                  </a:moveTo>
                  <a:lnTo>
                    <a:pt x="1988410" y="35179"/>
                  </a:lnTo>
                  <a:lnTo>
                    <a:pt x="1987583" y="36068"/>
                  </a:lnTo>
                  <a:lnTo>
                    <a:pt x="2210531" y="36068"/>
                  </a:lnTo>
                  <a:lnTo>
                    <a:pt x="2207909" y="35179"/>
                  </a:lnTo>
                  <a:close/>
                </a:path>
                <a:path w="5943600" h="86359">
                  <a:moveTo>
                    <a:pt x="3341703" y="35179"/>
                  </a:moveTo>
                  <a:lnTo>
                    <a:pt x="3122208" y="35179"/>
                  </a:lnTo>
                  <a:lnTo>
                    <a:pt x="3121381" y="36068"/>
                  </a:lnTo>
                  <a:lnTo>
                    <a:pt x="3344325" y="36068"/>
                  </a:lnTo>
                  <a:lnTo>
                    <a:pt x="3341703" y="35179"/>
                  </a:lnTo>
                  <a:close/>
                </a:path>
                <a:path w="5943600" h="86359">
                  <a:moveTo>
                    <a:pt x="5042395" y="35179"/>
                  </a:moveTo>
                  <a:lnTo>
                    <a:pt x="4822889" y="35179"/>
                  </a:lnTo>
                  <a:lnTo>
                    <a:pt x="4822073" y="36068"/>
                  </a:lnTo>
                  <a:lnTo>
                    <a:pt x="5045016" y="36068"/>
                  </a:lnTo>
                  <a:lnTo>
                    <a:pt x="5042395" y="35179"/>
                  </a:lnTo>
                  <a:close/>
                </a:path>
                <a:path w="5943600" h="86359">
                  <a:moveTo>
                    <a:pt x="408170" y="34798"/>
                  </a:moveTo>
                  <a:lnTo>
                    <a:pt x="263698" y="34798"/>
                  </a:lnTo>
                  <a:lnTo>
                    <a:pt x="264567" y="35306"/>
                  </a:lnTo>
                  <a:lnTo>
                    <a:pt x="408678" y="35306"/>
                  </a:lnTo>
                  <a:lnTo>
                    <a:pt x="408170" y="34798"/>
                  </a:lnTo>
                  <a:close/>
                </a:path>
                <a:path w="5943600" h="86359">
                  <a:moveTo>
                    <a:pt x="703347" y="31496"/>
                  </a:moveTo>
                  <a:lnTo>
                    <a:pt x="404870" y="31496"/>
                  </a:lnTo>
                  <a:lnTo>
                    <a:pt x="413312" y="32639"/>
                  </a:lnTo>
                  <a:lnTo>
                    <a:pt x="419436" y="35052"/>
                  </a:lnTo>
                  <a:lnTo>
                    <a:pt x="408678" y="35306"/>
                  </a:lnTo>
                  <a:lnTo>
                    <a:pt x="702009" y="35306"/>
                  </a:lnTo>
                  <a:lnTo>
                    <a:pt x="702678" y="33401"/>
                  </a:lnTo>
                  <a:lnTo>
                    <a:pt x="462813" y="33401"/>
                  </a:lnTo>
                  <a:lnTo>
                    <a:pt x="463148" y="32893"/>
                  </a:lnTo>
                  <a:lnTo>
                    <a:pt x="702856" y="32893"/>
                  </a:lnTo>
                  <a:lnTo>
                    <a:pt x="703347" y="31496"/>
                  </a:lnTo>
                  <a:close/>
                </a:path>
                <a:path w="5943600" h="86359">
                  <a:moveTo>
                    <a:pt x="3809544" y="34798"/>
                  </a:moveTo>
                  <a:lnTo>
                    <a:pt x="3665071" y="34798"/>
                  </a:lnTo>
                  <a:lnTo>
                    <a:pt x="3665951" y="35306"/>
                  </a:lnTo>
                  <a:lnTo>
                    <a:pt x="3810051" y="35306"/>
                  </a:lnTo>
                  <a:lnTo>
                    <a:pt x="3809544" y="34798"/>
                  </a:lnTo>
                  <a:close/>
                </a:path>
                <a:path w="5943600" h="86359">
                  <a:moveTo>
                    <a:pt x="4104730" y="31496"/>
                  </a:moveTo>
                  <a:lnTo>
                    <a:pt x="3806248" y="31496"/>
                  </a:lnTo>
                  <a:lnTo>
                    <a:pt x="3814688" y="32639"/>
                  </a:lnTo>
                  <a:lnTo>
                    <a:pt x="3820810" y="35052"/>
                  </a:lnTo>
                  <a:lnTo>
                    <a:pt x="3810051" y="35306"/>
                  </a:lnTo>
                  <a:lnTo>
                    <a:pt x="4103393" y="35306"/>
                  </a:lnTo>
                  <a:lnTo>
                    <a:pt x="4104061" y="33401"/>
                  </a:lnTo>
                  <a:lnTo>
                    <a:pt x="3864196" y="33401"/>
                  </a:lnTo>
                  <a:lnTo>
                    <a:pt x="3864531" y="32893"/>
                  </a:lnTo>
                  <a:lnTo>
                    <a:pt x="4104240" y="32893"/>
                  </a:lnTo>
                  <a:lnTo>
                    <a:pt x="4104730" y="31496"/>
                  </a:lnTo>
                  <a:close/>
                </a:path>
                <a:path w="5943600" h="86359">
                  <a:moveTo>
                    <a:pt x="1539467" y="32004"/>
                  </a:moveTo>
                  <a:lnTo>
                    <a:pt x="1409077" y="32004"/>
                  </a:lnTo>
                  <a:lnTo>
                    <a:pt x="1410407" y="34036"/>
                  </a:lnTo>
                  <a:lnTo>
                    <a:pt x="1539268" y="34036"/>
                  </a:lnTo>
                  <a:lnTo>
                    <a:pt x="1539467" y="32004"/>
                  </a:lnTo>
                  <a:close/>
                </a:path>
                <a:path w="5943600" h="86359">
                  <a:moveTo>
                    <a:pt x="2673257" y="32004"/>
                  </a:moveTo>
                  <a:lnTo>
                    <a:pt x="2542864" y="32004"/>
                  </a:lnTo>
                  <a:lnTo>
                    <a:pt x="2544205" y="34036"/>
                  </a:lnTo>
                  <a:lnTo>
                    <a:pt x="2673059" y="34036"/>
                  </a:lnTo>
                  <a:lnTo>
                    <a:pt x="2673257" y="32004"/>
                  </a:lnTo>
                  <a:close/>
                </a:path>
                <a:path w="5943600" h="86359">
                  <a:moveTo>
                    <a:pt x="4373946" y="32004"/>
                  </a:moveTo>
                  <a:lnTo>
                    <a:pt x="4243556" y="32004"/>
                  </a:lnTo>
                  <a:lnTo>
                    <a:pt x="4244896" y="34036"/>
                  </a:lnTo>
                  <a:lnTo>
                    <a:pt x="4373747" y="34036"/>
                  </a:lnTo>
                  <a:lnTo>
                    <a:pt x="4373946" y="32004"/>
                  </a:lnTo>
                  <a:close/>
                </a:path>
                <a:path w="5943600" h="86359">
                  <a:moveTo>
                    <a:pt x="5507744" y="32004"/>
                  </a:moveTo>
                  <a:lnTo>
                    <a:pt x="5377354" y="32004"/>
                  </a:lnTo>
                  <a:lnTo>
                    <a:pt x="5378684" y="34036"/>
                  </a:lnTo>
                  <a:lnTo>
                    <a:pt x="5507545" y="34036"/>
                  </a:lnTo>
                  <a:lnTo>
                    <a:pt x="5507744" y="32004"/>
                  </a:lnTo>
                  <a:close/>
                </a:path>
                <a:path w="5943600" h="86359">
                  <a:moveTo>
                    <a:pt x="702856" y="32893"/>
                  </a:moveTo>
                  <a:lnTo>
                    <a:pt x="463148" y="32893"/>
                  </a:lnTo>
                  <a:lnTo>
                    <a:pt x="462813" y="33401"/>
                  </a:lnTo>
                  <a:lnTo>
                    <a:pt x="702678" y="33401"/>
                  </a:lnTo>
                  <a:lnTo>
                    <a:pt x="702856" y="32893"/>
                  </a:lnTo>
                  <a:close/>
                </a:path>
                <a:path w="5943600" h="86359">
                  <a:moveTo>
                    <a:pt x="4104240" y="32893"/>
                  </a:moveTo>
                  <a:lnTo>
                    <a:pt x="3864531" y="32893"/>
                  </a:lnTo>
                  <a:lnTo>
                    <a:pt x="3864196" y="33401"/>
                  </a:lnTo>
                  <a:lnTo>
                    <a:pt x="4104061" y="33401"/>
                  </a:lnTo>
                  <a:lnTo>
                    <a:pt x="4104240" y="32893"/>
                  </a:lnTo>
                  <a:close/>
                </a:path>
                <a:path w="5943600" h="86359">
                  <a:moveTo>
                    <a:pt x="1839075" y="32004"/>
                  </a:moveTo>
                  <a:lnTo>
                    <a:pt x="1768731" y="32004"/>
                  </a:lnTo>
                  <a:lnTo>
                    <a:pt x="1769579" y="33147"/>
                  </a:lnTo>
                  <a:lnTo>
                    <a:pt x="1839131" y="33147"/>
                  </a:lnTo>
                  <a:lnTo>
                    <a:pt x="1839075" y="32004"/>
                  </a:lnTo>
                  <a:close/>
                </a:path>
                <a:path w="5943600" h="86359">
                  <a:moveTo>
                    <a:pt x="2972864" y="32004"/>
                  </a:moveTo>
                  <a:lnTo>
                    <a:pt x="2902529" y="32004"/>
                  </a:lnTo>
                  <a:lnTo>
                    <a:pt x="2903367" y="33147"/>
                  </a:lnTo>
                  <a:lnTo>
                    <a:pt x="2972920" y="33147"/>
                  </a:lnTo>
                  <a:lnTo>
                    <a:pt x="2972864" y="32004"/>
                  </a:lnTo>
                  <a:close/>
                </a:path>
                <a:path w="5943600" h="86359">
                  <a:moveTo>
                    <a:pt x="4673556" y="32004"/>
                  </a:moveTo>
                  <a:lnTo>
                    <a:pt x="4603221" y="32004"/>
                  </a:lnTo>
                  <a:lnTo>
                    <a:pt x="4604058" y="33147"/>
                  </a:lnTo>
                  <a:lnTo>
                    <a:pt x="4673612" y="33147"/>
                  </a:lnTo>
                  <a:lnTo>
                    <a:pt x="4673556" y="32004"/>
                  </a:lnTo>
                  <a:close/>
                </a:path>
                <a:path w="5943600" h="86359">
                  <a:moveTo>
                    <a:pt x="5796945" y="32004"/>
                  </a:moveTo>
                  <a:lnTo>
                    <a:pt x="5737008" y="32004"/>
                  </a:lnTo>
                  <a:lnTo>
                    <a:pt x="5737856" y="33147"/>
                  </a:lnTo>
                  <a:lnTo>
                    <a:pt x="5796212" y="33147"/>
                  </a:lnTo>
                  <a:lnTo>
                    <a:pt x="5796283" y="32893"/>
                  </a:lnTo>
                  <a:lnTo>
                    <a:pt x="5796945" y="32004"/>
                  </a:lnTo>
                  <a:close/>
                </a:path>
                <a:path w="5943600" h="86359">
                  <a:moveTo>
                    <a:pt x="1742902" y="16637"/>
                  </a:moveTo>
                  <a:lnTo>
                    <a:pt x="1719465" y="16637"/>
                  </a:lnTo>
                  <a:lnTo>
                    <a:pt x="1732264" y="19431"/>
                  </a:lnTo>
                  <a:lnTo>
                    <a:pt x="1747729" y="25908"/>
                  </a:lnTo>
                  <a:lnTo>
                    <a:pt x="1750758" y="31750"/>
                  </a:lnTo>
                  <a:lnTo>
                    <a:pt x="1726251" y="33020"/>
                  </a:lnTo>
                  <a:lnTo>
                    <a:pt x="1769485" y="33020"/>
                  </a:lnTo>
                  <a:lnTo>
                    <a:pt x="1768731" y="32004"/>
                  </a:lnTo>
                  <a:lnTo>
                    <a:pt x="1839075" y="32004"/>
                  </a:lnTo>
                  <a:lnTo>
                    <a:pt x="1838896" y="28321"/>
                  </a:lnTo>
                  <a:lnTo>
                    <a:pt x="1832630" y="19685"/>
                  </a:lnTo>
                  <a:lnTo>
                    <a:pt x="1743442" y="19685"/>
                  </a:lnTo>
                  <a:lnTo>
                    <a:pt x="1742902" y="16637"/>
                  </a:lnTo>
                  <a:close/>
                </a:path>
                <a:path w="5943600" h="86359">
                  <a:moveTo>
                    <a:pt x="2876694" y="16637"/>
                  </a:moveTo>
                  <a:lnTo>
                    <a:pt x="2853263" y="16637"/>
                  </a:lnTo>
                  <a:lnTo>
                    <a:pt x="2866058" y="19431"/>
                  </a:lnTo>
                  <a:lnTo>
                    <a:pt x="2881523" y="25908"/>
                  </a:lnTo>
                  <a:lnTo>
                    <a:pt x="2884555" y="31750"/>
                  </a:lnTo>
                  <a:lnTo>
                    <a:pt x="2860049" y="33020"/>
                  </a:lnTo>
                  <a:lnTo>
                    <a:pt x="2903274" y="33020"/>
                  </a:lnTo>
                  <a:lnTo>
                    <a:pt x="2902529" y="32004"/>
                  </a:lnTo>
                  <a:lnTo>
                    <a:pt x="2972864" y="32004"/>
                  </a:lnTo>
                  <a:lnTo>
                    <a:pt x="2972685" y="28321"/>
                  </a:lnTo>
                  <a:lnTo>
                    <a:pt x="2966418" y="19685"/>
                  </a:lnTo>
                  <a:lnTo>
                    <a:pt x="2877234" y="19685"/>
                  </a:lnTo>
                  <a:lnTo>
                    <a:pt x="2876694" y="16637"/>
                  </a:lnTo>
                  <a:close/>
                </a:path>
                <a:path w="5943600" h="86359">
                  <a:moveTo>
                    <a:pt x="4577386" y="16637"/>
                  </a:moveTo>
                  <a:lnTo>
                    <a:pt x="4553955" y="16637"/>
                  </a:lnTo>
                  <a:lnTo>
                    <a:pt x="4566748" y="19431"/>
                  </a:lnTo>
                  <a:lnTo>
                    <a:pt x="4582209" y="25908"/>
                  </a:lnTo>
                  <a:lnTo>
                    <a:pt x="4585238" y="31750"/>
                  </a:lnTo>
                  <a:lnTo>
                    <a:pt x="4560730" y="33020"/>
                  </a:lnTo>
                  <a:lnTo>
                    <a:pt x="4603965" y="33020"/>
                  </a:lnTo>
                  <a:lnTo>
                    <a:pt x="4603221" y="32004"/>
                  </a:lnTo>
                  <a:lnTo>
                    <a:pt x="4673556" y="32004"/>
                  </a:lnTo>
                  <a:lnTo>
                    <a:pt x="4673376" y="28321"/>
                  </a:lnTo>
                  <a:lnTo>
                    <a:pt x="4667110" y="19685"/>
                  </a:lnTo>
                  <a:lnTo>
                    <a:pt x="4577926" y="19685"/>
                  </a:lnTo>
                  <a:lnTo>
                    <a:pt x="4577386" y="16637"/>
                  </a:lnTo>
                  <a:close/>
                </a:path>
                <a:path w="5943600" h="86359">
                  <a:moveTo>
                    <a:pt x="5711179" y="16637"/>
                  </a:moveTo>
                  <a:lnTo>
                    <a:pt x="5687743" y="16637"/>
                  </a:lnTo>
                  <a:lnTo>
                    <a:pt x="5700541" y="19431"/>
                  </a:lnTo>
                  <a:lnTo>
                    <a:pt x="5716006" y="25908"/>
                  </a:lnTo>
                  <a:lnTo>
                    <a:pt x="5719035" y="31750"/>
                  </a:lnTo>
                  <a:lnTo>
                    <a:pt x="5694528" y="33020"/>
                  </a:lnTo>
                  <a:lnTo>
                    <a:pt x="5737762" y="33020"/>
                  </a:lnTo>
                  <a:lnTo>
                    <a:pt x="5737008" y="32004"/>
                  </a:lnTo>
                  <a:lnTo>
                    <a:pt x="5796945" y="32004"/>
                  </a:lnTo>
                  <a:lnTo>
                    <a:pt x="5802329" y="24765"/>
                  </a:lnTo>
                  <a:lnTo>
                    <a:pt x="5803228" y="23241"/>
                  </a:lnTo>
                  <a:lnTo>
                    <a:pt x="5803119" y="22733"/>
                  </a:lnTo>
                  <a:lnTo>
                    <a:pt x="5800907" y="19685"/>
                  </a:lnTo>
                  <a:lnTo>
                    <a:pt x="5711719" y="19685"/>
                  </a:lnTo>
                  <a:lnTo>
                    <a:pt x="5711179" y="16637"/>
                  </a:lnTo>
                  <a:close/>
                </a:path>
                <a:path w="5943600" h="86359">
                  <a:moveTo>
                    <a:pt x="1553848" y="25273"/>
                  </a:moveTo>
                  <a:lnTo>
                    <a:pt x="1539481" y="25273"/>
                  </a:lnTo>
                  <a:lnTo>
                    <a:pt x="1553170" y="32893"/>
                  </a:lnTo>
                  <a:lnTo>
                    <a:pt x="1553848" y="25273"/>
                  </a:lnTo>
                  <a:close/>
                </a:path>
                <a:path w="5943600" h="86359">
                  <a:moveTo>
                    <a:pt x="2687641" y="25273"/>
                  </a:moveTo>
                  <a:lnTo>
                    <a:pt x="2673269" y="25273"/>
                  </a:lnTo>
                  <a:lnTo>
                    <a:pt x="2686959" y="32893"/>
                  </a:lnTo>
                  <a:lnTo>
                    <a:pt x="2687641" y="25273"/>
                  </a:lnTo>
                  <a:close/>
                </a:path>
                <a:path w="5943600" h="86359">
                  <a:moveTo>
                    <a:pt x="4388332" y="25273"/>
                  </a:moveTo>
                  <a:lnTo>
                    <a:pt x="4373961" y="25273"/>
                  </a:lnTo>
                  <a:lnTo>
                    <a:pt x="4387651" y="32893"/>
                  </a:lnTo>
                  <a:lnTo>
                    <a:pt x="4388332" y="25273"/>
                  </a:lnTo>
                  <a:close/>
                </a:path>
                <a:path w="5943600" h="86359">
                  <a:moveTo>
                    <a:pt x="5522125" y="25273"/>
                  </a:moveTo>
                  <a:lnTo>
                    <a:pt x="5507758" y="25273"/>
                  </a:lnTo>
                  <a:lnTo>
                    <a:pt x="5521447" y="32893"/>
                  </a:lnTo>
                  <a:lnTo>
                    <a:pt x="5522125" y="25273"/>
                  </a:lnTo>
                  <a:close/>
                </a:path>
                <a:path w="5943600" h="86359">
                  <a:moveTo>
                    <a:pt x="1272813" y="31369"/>
                  </a:moveTo>
                  <a:lnTo>
                    <a:pt x="1234548" y="31369"/>
                  </a:lnTo>
                  <a:lnTo>
                    <a:pt x="1233637" y="32766"/>
                  </a:lnTo>
                  <a:lnTo>
                    <a:pt x="1271946" y="32766"/>
                  </a:lnTo>
                  <a:lnTo>
                    <a:pt x="1272813" y="31369"/>
                  </a:lnTo>
                  <a:close/>
                </a:path>
                <a:path w="5943600" h="86359">
                  <a:moveTo>
                    <a:pt x="2406605" y="31369"/>
                  </a:moveTo>
                  <a:lnTo>
                    <a:pt x="2368336" y="31369"/>
                  </a:lnTo>
                  <a:lnTo>
                    <a:pt x="2367425" y="32766"/>
                  </a:lnTo>
                  <a:lnTo>
                    <a:pt x="2405738" y="32766"/>
                  </a:lnTo>
                  <a:lnTo>
                    <a:pt x="2406605" y="31369"/>
                  </a:lnTo>
                  <a:close/>
                </a:path>
                <a:path w="5943600" h="86359">
                  <a:moveTo>
                    <a:pt x="3532592" y="31369"/>
                  </a:moveTo>
                  <a:lnTo>
                    <a:pt x="3502134" y="31369"/>
                  </a:lnTo>
                  <a:lnTo>
                    <a:pt x="3501223" y="32766"/>
                  </a:lnTo>
                  <a:lnTo>
                    <a:pt x="3532219" y="32766"/>
                  </a:lnTo>
                  <a:lnTo>
                    <a:pt x="3532189" y="32512"/>
                  </a:lnTo>
                  <a:lnTo>
                    <a:pt x="3532592" y="31369"/>
                  </a:lnTo>
                  <a:close/>
                </a:path>
                <a:path w="5943600" h="86359">
                  <a:moveTo>
                    <a:pt x="5241091" y="31369"/>
                  </a:moveTo>
                  <a:lnTo>
                    <a:pt x="5202825" y="31369"/>
                  </a:lnTo>
                  <a:lnTo>
                    <a:pt x="5201914" y="32766"/>
                  </a:lnTo>
                  <a:lnTo>
                    <a:pt x="5240224" y="32766"/>
                  </a:lnTo>
                  <a:lnTo>
                    <a:pt x="5241091" y="31369"/>
                  </a:lnTo>
                  <a:close/>
                </a:path>
                <a:path w="5943600" h="86359">
                  <a:moveTo>
                    <a:pt x="1731789" y="25781"/>
                  </a:moveTo>
                  <a:lnTo>
                    <a:pt x="1691104" y="25781"/>
                  </a:lnTo>
                  <a:lnTo>
                    <a:pt x="1696402" y="28448"/>
                  </a:lnTo>
                  <a:lnTo>
                    <a:pt x="1698934" y="31750"/>
                  </a:lnTo>
                  <a:lnTo>
                    <a:pt x="1727222" y="31750"/>
                  </a:lnTo>
                  <a:lnTo>
                    <a:pt x="1731789" y="25781"/>
                  </a:lnTo>
                  <a:close/>
                </a:path>
                <a:path w="5943600" h="86359">
                  <a:moveTo>
                    <a:pt x="2865585" y="25781"/>
                  </a:moveTo>
                  <a:lnTo>
                    <a:pt x="2824896" y="25781"/>
                  </a:lnTo>
                  <a:lnTo>
                    <a:pt x="2830192" y="28448"/>
                  </a:lnTo>
                  <a:lnTo>
                    <a:pt x="2832726" y="31750"/>
                  </a:lnTo>
                  <a:lnTo>
                    <a:pt x="2861020" y="31750"/>
                  </a:lnTo>
                  <a:lnTo>
                    <a:pt x="2865585" y="25781"/>
                  </a:lnTo>
                  <a:close/>
                </a:path>
                <a:path w="5943600" h="86359">
                  <a:moveTo>
                    <a:pt x="4566268" y="25781"/>
                  </a:moveTo>
                  <a:lnTo>
                    <a:pt x="4525587" y="25781"/>
                  </a:lnTo>
                  <a:lnTo>
                    <a:pt x="4530884" y="28448"/>
                  </a:lnTo>
                  <a:lnTo>
                    <a:pt x="4533418" y="31750"/>
                  </a:lnTo>
                  <a:lnTo>
                    <a:pt x="4561701" y="31750"/>
                  </a:lnTo>
                  <a:lnTo>
                    <a:pt x="4566268" y="25781"/>
                  </a:lnTo>
                  <a:close/>
                </a:path>
                <a:path w="5943600" h="86359">
                  <a:moveTo>
                    <a:pt x="5700066" y="25781"/>
                  </a:moveTo>
                  <a:lnTo>
                    <a:pt x="5659381" y="25781"/>
                  </a:lnTo>
                  <a:lnTo>
                    <a:pt x="5664679" y="28448"/>
                  </a:lnTo>
                  <a:lnTo>
                    <a:pt x="5667211" y="31750"/>
                  </a:lnTo>
                  <a:lnTo>
                    <a:pt x="5695499" y="31750"/>
                  </a:lnTo>
                  <a:lnTo>
                    <a:pt x="5700066" y="25781"/>
                  </a:lnTo>
                  <a:close/>
                </a:path>
                <a:path w="5943600" h="86359">
                  <a:moveTo>
                    <a:pt x="1368165" y="7747"/>
                  </a:moveTo>
                  <a:lnTo>
                    <a:pt x="1361751" y="12446"/>
                  </a:lnTo>
                  <a:lnTo>
                    <a:pt x="1359364" y="21717"/>
                  </a:lnTo>
                  <a:lnTo>
                    <a:pt x="1359186" y="22098"/>
                  </a:lnTo>
                  <a:lnTo>
                    <a:pt x="1355183" y="29083"/>
                  </a:lnTo>
                  <a:lnTo>
                    <a:pt x="1539618" y="29083"/>
                  </a:lnTo>
                  <a:lnTo>
                    <a:pt x="1539481" y="25273"/>
                  </a:lnTo>
                  <a:lnTo>
                    <a:pt x="1553848" y="25273"/>
                  </a:lnTo>
                  <a:lnTo>
                    <a:pt x="1553859" y="25146"/>
                  </a:lnTo>
                  <a:lnTo>
                    <a:pt x="1551924" y="21844"/>
                  </a:lnTo>
                  <a:lnTo>
                    <a:pt x="1497835" y="21844"/>
                  </a:lnTo>
                  <a:lnTo>
                    <a:pt x="1500287" y="20701"/>
                  </a:lnTo>
                  <a:lnTo>
                    <a:pt x="1449934" y="20701"/>
                  </a:lnTo>
                  <a:lnTo>
                    <a:pt x="1439097" y="16510"/>
                  </a:lnTo>
                  <a:lnTo>
                    <a:pt x="1436152" y="14986"/>
                  </a:lnTo>
                  <a:lnTo>
                    <a:pt x="1384292" y="14986"/>
                  </a:lnTo>
                  <a:lnTo>
                    <a:pt x="1368165" y="7747"/>
                  </a:lnTo>
                  <a:close/>
                </a:path>
                <a:path w="5943600" h="86359">
                  <a:moveTo>
                    <a:pt x="2501952" y="7747"/>
                  </a:moveTo>
                  <a:lnTo>
                    <a:pt x="2495540" y="12446"/>
                  </a:lnTo>
                  <a:lnTo>
                    <a:pt x="2493156" y="21717"/>
                  </a:lnTo>
                  <a:lnTo>
                    <a:pt x="2492978" y="22098"/>
                  </a:lnTo>
                  <a:lnTo>
                    <a:pt x="2488981" y="29083"/>
                  </a:lnTo>
                  <a:lnTo>
                    <a:pt x="2673406" y="29083"/>
                  </a:lnTo>
                  <a:lnTo>
                    <a:pt x="2673269" y="25273"/>
                  </a:lnTo>
                  <a:lnTo>
                    <a:pt x="2687641" y="25273"/>
                  </a:lnTo>
                  <a:lnTo>
                    <a:pt x="2687652" y="25146"/>
                  </a:lnTo>
                  <a:lnTo>
                    <a:pt x="2685717" y="21844"/>
                  </a:lnTo>
                  <a:lnTo>
                    <a:pt x="2631627" y="21844"/>
                  </a:lnTo>
                  <a:lnTo>
                    <a:pt x="2634077" y="20701"/>
                  </a:lnTo>
                  <a:lnTo>
                    <a:pt x="2583732" y="20701"/>
                  </a:lnTo>
                  <a:lnTo>
                    <a:pt x="2572890" y="16510"/>
                  </a:lnTo>
                  <a:lnTo>
                    <a:pt x="2569945" y="14986"/>
                  </a:lnTo>
                  <a:lnTo>
                    <a:pt x="2518080" y="14986"/>
                  </a:lnTo>
                  <a:lnTo>
                    <a:pt x="2501952" y="7747"/>
                  </a:lnTo>
                  <a:close/>
                </a:path>
                <a:path w="5943600" h="86359">
                  <a:moveTo>
                    <a:pt x="4202644" y="7747"/>
                  </a:moveTo>
                  <a:lnTo>
                    <a:pt x="4196232" y="12446"/>
                  </a:lnTo>
                  <a:lnTo>
                    <a:pt x="4193847" y="21717"/>
                  </a:lnTo>
                  <a:lnTo>
                    <a:pt x="4193669" y="22098"/>
                  </a:lnTo>
                  <a:lnTo>
                    <a:pt x="4189673" y="29083"/>
                  </a:lnTo>
                  <a:lnTo>
                    <a:pt x="4374097" y="29083"/>
                  </a:lnTo>
                  <a:lnTo>
                    <a:pt x="4373961" y="25273"/>
                  </a:lnTo>
                  <a:lnTo>
                    <a:pt x="4388332" y="25273"/>
                  </a:lnTo>
                  <a:lnTo>
                    <a:pt x="4388344" y="25146"/>
                  </a:lnTo>
                  <a:lnTo>
                    <a:pt x="4386409" y="21844"/>
                  </a:lnTo>
                  <a:lnTo>
                    <a:pt x="4332318" y="21844"/>
                  </a:lnTo>
                  <a:lnTo>
                    <a:pt x="4334768" y="20701"/>
                  </a:lnTo>
                  <a:lnTo>
                    <a:pt x="4284424" y="20701"/>
                  </a:lnTo>
                  <a:lnTo>
                    <a:pt x="4273582" y="16510"/>
                  </a:lnTo>
                  <a:lnTo>
                    <a:pt x="4270637" y="14986"/>
                  </a:lnTo>
                  <a:lnTo>
                    <a:pt x="4218772" y="14986"/>
                  </a:lnTo>
                  <a:lnTo>
                    <a:pt x="4202644" y="7747"/>
                  </a:lnTo>
                  <a:close/>
                </a:path>
                <a:path w="5943600" h="86359">
                  <a:moveTo>
                    <a:pt x="5336442" y="7747"/>
                  </a:moveTo>
                  <a:lnTo>
                    <a:pt x="5330028" y="12446"/>
                  </a:lnTo>
                  <a:lnTo>
                    <a:pt x="5327641" y="21717"/>
                  </a:lnTo>
                  <a:lnTo>
                    <a:pt x="5327463" y="22098"/>
                  </a:lnTo>
                  <a:lnTo>
                    <a:pt x="5323460" y="29083"/>
                  </a:lnTo>
                  <a:lnTo>
                    <a:pt x="5507895" y="29083"/>
                  </a:lnTo>
                  <a:lnTo>
                    <a:pt x="5507758" y="25273"/>
                  </a:lnTo>
                  <a:lnTo>
                    <a:pt x="5522125" y="25273"/>
                  </a:lnTo>
                  <a:lnTo>
                    <a:pt x="5522136" y="25146"/>
                  </a:lnTo>
                  <a:lnTo>
                    <a:pt x="5520201" y="21844"/>
                  </a:lnTo>
                  <a:lnTo>
                    <a:pt x="5466112" y="21844"/>
                  </a:lnTo>
                  <a:lnTo>
                    <a:pt x="5468564" y="20701"/>
                  </a:lnTo>
                  <a:lnTo>
                    <a:pt x="5418211" y="20701"/>
                  </a:lnTo>
                  <a:lnTo>
                    <a:pt x="5407374" y="16510"/>
                  </a:lnTo>
                  <a:lnTo>
                    <a:pt x="5404429" y="14986"/>
                  </a:lnTo>
                  <a:lnTo>
                    <a:pt x="5352570" y="14986"/>
                  </a:lnTo>
                  <a:lnTo>
                    <a:pt x="5336442" y="7747"/>
                  </a:lnTo>
                  <a:close/>
                </a:path>
                <a:path w="5943600" h="86359">
                  <a:moveTo>
                    <a:pt x="1059216" y="27813"/>
                  </a:moveTo>
                  <a:lnTo>
                    <a:pt x="1030764" y="27813"/>
                  </a:lnTo>
                  <a:lnTo>
                    <a:pt x="1029989" y="28702"/>
                  </a:lnTo>
                  <a:lnTo>
                    <a:pt x="1060673" y="28702"/>
                  </a:lnTo>
                  <a:lnTo>
                    <a:pt x="1059216" y="27813"/>
                  </a:lnTo>
                  <a:close/>
                </a:path>
                <a:path w="5943600" h="86359">
                  <a:moveTo>
                    <a:pt x="2193004" y="27813"/>
                  </a:moveTo>
                  <a:lnTo>
                    <a:pt x="2164551" y="27813"/>
                  </a:lnTo>
                  <a:lnTo>
                    <a:pt x="2163787" y="28702"/>
                  </a:lnTo>
                  <a:lnTo>
                    <a:pt x="2194461" y="28702"/>
                  </a:lnTo>
                  <a:lnTo>
                    <a:pt x="2193004" y="27813"/>
                  </a:lnTo>
                  <a:close/>
                </a:path>
                <a:path w="5943600" h="86359">
                  <a:moveTo>
                    <a:pt x="3326802" y="27813"/>
                  </a:moveTo>
                  <a:lnTo>
                    <a:pt x="3298349" y="27813"/>
                  </a:lnTo>
                  <a:lnTo>
                    <a:pt x="3297574" y="28702"/>
                  </a:lnTo>
                  <a:lnTo>
                    <a:pt x="3328259" y="28702"/>
                  </a:lnTo>
                  <a:lnTo>
                    <a:pt x="3326802" y="27813"/>
                  </a:lnTo>
                  <a:close/>
                </a:path>
                <a:path w="5943600" h="86359">
                  <a:moveTo>
                    <a:pt x="5027493" y="27813"/>
                  </a:moveTo>
                  <a:lnTo>
                    <a:pt x="4999041" y="27813"/>
                  </a:lnTo>
                  <a:lnTo>
                    <a:pt x="4998266" y="28702"/>
                  </a:lnTo>
                  <a:lnTo>
                    <a:pt x="5028951" y="28702"/>
                  </a:lnTo>
                  <a:lnTo>
                    <a:pt x="5027493" y="27813"/>
                  </a:lnTo>
                  <a:close/>
                </a:path>
                <a:path w="5943600" h="86359">
                  <a:moveTo>
                    <a:pt x="278403" y="26289"/>
                  </a:moveTo>
                  <a:lnTo>
                    <a:pt x="155576" y="26289"/>
                  </a:lnTo>
                  <a:lnTo>
                    <a:pt x="156455" y="26797"/>
                  </a:lnTo>
                  <a:lnTo>
                    <a:pt x="278724" y="26797"/>
                  </a:lnTo>
                  <a:lnTo>
                    <a:pt x="278403" y="26289"/>
                  </a:lnTo>
                  <a:close/>
                </a:path>
                <a:path w="5943600" h="86359">
                  <a:moveTo>
                    <a:pt x="302653" y="6858"/>
                  </a:moveTo>
                  <a:lnTo>
                    <a:pt x="291955" y="10922"/>
                  </a:lnTo>
                  <a:lnTo>
                    <a:pt x="285217" y="20066"/>
                  </a:lnTo>
                  <a:lnTo>
                    <a:pt x="278724" y="26797"/>
                  </a:lnTo>
                  <a:lnTo>
                    <a:pt x="704997" y="26797"/>
                  </a:lnTo>
                  <a:lnTo>
                    <a:pt x="705532" y="25273"/>
                  </a:lnTo>
                  <a:lnTo>
                    <a:pt x="441051" y="25273"/>
                  </a:lnTo>
                  <a:lnTo>
                    <a:pt x="439871" y="22352"/>
                  </a:lnTo>
                  <a:lnTo>
                    <a:pt x="437243" y="21971"/>
                  </a:lnTo>
                  <a:lnTo>
                    <a:pt x="443358" y="20955"/>
                  </a:lnTo>
                  <a:lnTo>
                    <a:pt x="318074" y="20955"/>
                  </a:lnTo>
                  <a:lnTo>
                    <a:pt x="319341" y="20447"/>
                  </a:lnTo>
                  <a:lnTo>
                    <a:pt x="492854" y="20447"/>
                  </a:lnTo>
                  <a:lnTo>
                    <a:pt x="491964" y="19939"/>
                  </a:lnTo>
                  <a:lnTo>
                    <a:pt x="541649" y="19939"/>
                  </a:lnTo>
                  <a:lnTo>
                    <a:pt x="536518" y="17526"/>
                  </a:lnTo>
                  <a:lnTo>
                    <a:pt x="515739" y="17526"/>
                  </a:lnTo>
                  <a:lnTo>
                    <a:pt x="515525" y="17272"/>
                  </a:lnTo>
                  <a:lnTo>
                    <a:pt x="343015" y="17272"/>
                  </a:lnTo>
                  <a:lnTo>
                    <a:pt x="344397" y="16383"/>
                  </a:lnTo>
                  <a:lnTo>
                    <a:pt x="306713" y="16383"/>
                  </a:lnTo>
                  <a:lnTo>
                    <a:pt x="306608" y="15494"/>
                  </a:lnTo>
                  <a:lnTo>
                    <a:pt x="387254" y="15494"/>
                  </a:lnTo>
                  <a:lnTo>
                    <a:pt x="386854" y="15240"/>
                  </a:lnTo>
                  <a:lnTo>
                    <a:pt x="336279" y="15240"/>
                  </a:lnTo>
                  <a:lnTo>
                    <a:pt x="321026" y="14986"/>
                  </a:lnTo>
                  <a:lnTo>
                    <a:pt x="302653" y="6858"/>
                  </a:lnTo>
                  <a:close/>
                </a:path>
                <a:path w="5943600" h="86359">
                  <a:moveTo>
                    <a:pt x="3679786" y="26289"/>
                  </a:moveTo>
                  <a:lnTo>
                    <a:pt x="3556959" y="26289"/>
                  </a:lnTo>
                  <a:lnTo>
                    <a:pt x="3557828" y="26797"/>
                  </a:lnTo>
                  <a:lnTo>
                    <a:pt x="3680107" y="26797"/>
                  </a:lnTo>
                  <a:lnTo>
                    <a:pt x="3679786" y="26289"/>
                  </a:lnTo>
                  <a:close/>
                </a:path>
                <a:path w="5943600" h="86359">
                  <a:moveTo>
                    <a:pt x="3704032" y="6858"/>
                  </a:moveTo>
                  <a:lnTo>
                    <a:pt x="3693337" y="10922"/>
                  </a:lnTo>
                  <a:lnTo>
                    <a:pt x="3686601" y="20066"/>
                  </a:lnTo>
                  <a:lnTo>
                    <a:pt x="3680107" y="26797"/>
                  </a:lnTo>
                  <a:lnTo>
                    <a:pt x="4106380" y="26797"/>
                  </a:lnTo>
                  <a:lnTo>
                    <a:pt x="4106915" y="25273"/>
                  </a:lnTo>
                  <a:lnTo>
                    <a:pt x="3842429" y="25273"/>
                  </a:lnTo>
                  <a:lnTo>
                    <a:pt x="3841254" y="22352"/>
                  </a:lnTo>
                  <a:lnTo>
                    <a:pt x="3838626" y="21971"/>
                  </a:lnTo>
                  <a:lnTo>
                    <a:pt x="3844741" y="20955"/>
                  </a:lnTo>
                  <a:lnTo>
                    <a:pt x="3719457" y="20955"/>
                  </a:lnTo>
                  <a:lnTo>
                    <a:pt x="3720724" y="20447"/>
                  </a:lnTo>
                  <a:lnTo>
                    <a:pt x="3894237" y="20447"/>
                  </a:lnTo>
                  <a:lnTo>
                    <a:pt x="3893336" y="19939"/>
                  </a:lnTo>
                  <a:lnTo>
                    <a:pt x="3943033" y="19939"/>
                  </a:lnTo>
                  <a:lnTo>
                    <a:pt x="3937901" y="17526"/>
                  </a:lnTo>
                  <a:lnTo>
                    <a:pt x="3917118" y="17526"/>
                  </a:lnTo>
                  <a:lnTo>
                    <a:pt x="3916903" y="17272"/>
                  </a:lnTo>
                  <a:lnTo>
                    <a:pt x="3744399" y="17272"/>
                  </a:lnTo>
                  <a:lnTo>
                    <a:pt x="3745781" y="16383"/>
                  </a:lnTo>
                  <a:lnTo>
                    <a:pt x="3708096" y="16383"/>
                  </a:lnTo>
                  <a:lnTo>
                    <a:pt x="3707991" y="15494"/>
                  </a:lnTo>
                  <a:lnTo>
                    <a:pt x="3788633" y="15494"/>
                  </a:lnTo>
                  <a:lnTo>
                    <a:pt x="3788232" y="15240"/>
                  </a:lnTo>
                  <a:lnTo>
                    <a:pt x="3737657" y="15240"/>
                  </a:lnTo>
                  <a:lnTo>
                    <a:pt x="3722399" y="14986"/>
                  </a:lnTo>
                  <a:lnTo>
                    <a:pt x="3704032" y="6858"/>
                  </a:lnTo>
                  <a:close/>
                </a:path>
                <a:path w="5943600" h="86359">
                  <a:moveTo>
                    <a:pt x="1174079" y="11303"/>
                  </a:moveTo>
                  <a:lnTo>
                    <a:pt x="1167430" y="26543"/>
                  </a:lnTo>
                  <a:lnTo>
                    <a:pt x="1272865" y="26543"/>
                  </a:lnTo>
                  <a:lnTo>
                    <a:pt x="1269191" y="20066"/>
                  </a:lnTo>
                  <a:lnTo>
                    <a:pt x="1192434" y="20066"/>
                  </a:lnTo>
                  <a:lnTo>
                    <a:pt x="1191916" y="13208"/>
                  </a:lnTo>
                  <a:lnTo>
                    <a:pt x="1181414" y="13208"/>
                  </a:lnTo>
                  <a:lnTo>
                    <a:pt x="1174079" y="11303"/>
                  </a:lnTo>
                  <a:close/>
                </a:path>
                <a:path w="5943600" h="86359">
                  <a:moveTo>
                    <a:pt x="2307866" y="11303"/>
                  </a:moveTo>
                  <a:lnTo>
                    <a:pt x="2301223" y="26543"/>
                  </a:lnTo>
                  <a:lnTo>
                    <a:pt x="2406660" y="26543"/>
                  </a:lnTo>
                  <a:lnTo>
                    <a:pt x="2402988" y="20066"/>
                  </a:lnTo>
                  <a:lnTo>
                    <a:pt x="2326232" y="20066"/>
                  </a:lnTo>
                  <a:lnTo>
                    <a:pt x="2325711" y="13208"/>
                  </a:lnTo>
                  <a:lnTo>
                    <a:pt x="2315206" y="13208"/>
                  </a:lnTo>
                  <a:lnTo>
                    <a:pt x="2307866" y="11303"/>
                  </a:lnTo>
                  <a:close/>
                </a:path>
                <a:path w="5943600" h="86359">
                  <a:moveTo>
                    <a:pt x="3441664" y="11303"/>
                  </a:moveTo>
                  <a:lnTo>
                    <a:pt x="3435019" y="26543"/>
                  </a:lnTo>
                  <a:lnTo>
                    <a:pt x="3534409" y="26543"/>
                  </a:lnTo>
                  <a:lnTo>
                    <a:pt x="3538555" y="23241"/>
                  </a:lnTo>
                  <a:lnTo>
                    <a:pt x="3536776" y="20066"/>
                  </a:lnTo>
                  <a:lnTo>
                    <a:pt x="3460030" y="20066"/>
                  </a:lnTo>
                  <a:lnTo>
                    <a:pt x="3459508" y="13208"/>
                  </a:lnTo>
                  <a:lnTo>
                    <a:pt x="3449000" y="13208"/>
                  </a:lnTo>
                  <a:lnTo>
                    <a:pt x="3441664" y="11303"/>
                  </a:lnTo>
                  <a:close/>
                </a:path>
                <a:path w="5943600" h="86359">
                  <a:moveTo>
                    <a:pt x="5142356" y="11303"/>
                  </a:moveTo>
                  <a:lnTo>
                    <a:pt x="5135707" y="26543"/>
                  </a:lnTo>
                  <a:lnTo>
                    <a:pt x="5241142" y="26543"/>
                  </a:lnTo>
                  <a:lnTo>
                    <a:pt x="5237468" y="20066"/>
                  </a:lnTo>
                  <a:lnTo>
                    <a:pt x="5160722" y="20066"/>
                  </a:lnTo>
                  <a:lnTo>
                    <a:pt x="5160200" y="13208"/>
                  </a:lnTo>
                  <a:lnTo>
                    <a:pt x="5149692" y="13208"/>
                  </a:lnTo>
                  <a:lnTo>
                    <a:pt x="5142356" y="11303"/>
                  </a:lnTo>
                  <a:close/>
                </a:path>
                <a:path w="5943600" h="86359">
                  <a:moveTo>
                    <a:pt x="1166966" y="25781"/>
                  </a:moveTo>
                  <a:lnTo>
                    <a:pt x="1151106" y="25781"/>
                  </a:lnTo>
                  <a:lnTo>
                    <a:pt x="1151556" y="26035"/>
                  </a:lnTo>
                  <a:lnTo>
                    <a:pt x="1167121" y="26035"/>
                  </a:lnTo>
                  <a:lnTo>
                    <a:pt x="1166966" y="25781"/>
                  </a:lnTo>
                  <a:close/>
                </a:path>
                <a:path w="5943600" h="86359">
                  <a:moveTo>
                    <a:pt x="2300760" y="25781"/>
                  </a:moveTo>
                  <a:lnTo>
                    <a:pt x="2284893" y="25781"/>
                  </a:lnTo>
                  <a:lnTo>
                    <a:pt x="2285354" y="26035"/>
                  </a:lnTo>
                  <a:lnTo>
                    <a:pt x="2300914" y="26035"/>
                  </a:lnTo>
                  <a:lnTo>
                    <a:pt x="2300760" y="25781"/>
                  </a:lnTo>
                  <a:close/>
                </a:path>
                <a:path w="5943600" h="86359">
                  <a:moveTo>
                    <a:pt x="3434556" y="25781"/>
                  </a:moveTo>
                  <a:lnTo>
                    <a:pt x="3418691" y="25781"/>
                  </a:lnTo>
                  <a:lnTo>
                    <a:pt x="3419152" y="26035"/>
                  </a:lnTo>
                  <a:lnTo>
                    <a:pt x="3434710" y="26035"/>
                  </a:lnTo>
                  <a:lnTo>
                    <a:pt x="3434556" y="25781"/>
                  </a:lnTo>
                  <a:close/>
                </a:path>
                <a:path w="5943600" h="86359">
                  <a:moveTo>
                    <a:pt x="5135243" y="25781"/>
                  </a:moveTo>
                  <a:lnTo>
                    <a:pt x="5119383" y="25781"/>
                  </a:lnTo>
                  <a:lnTo>
                    <a:pt x="5119833" y="26035"/>
                  </a:lnTo>
                  <a:lnTo>
                    <a:pt x="5135398" y="26035"/>
                  </a:lnTo>
                  <a:lnTo>
                    <a:pt x="5135243" y="25781"/>
                  </a:lnTo>
                  <a:close/>
                </a:path>
                <a:path w="5943600" h="86359">
                  <a:moveTo>
                    <a:pt x="543000" y="20574"/>
                  </a:moveTo>
                  <a:lnTo>
                    <a:pt x="445652" y="20574"/>
                  </a:lnTo>
                  <a:lnTo>
                    <a:pt x="444949" y="23114"/>
                  </a:lnTo>
                  <a:lnTo>
                    <a:pt x="441051" y="25273"/>
                  </a:lnTo>
                  <a:lnTo>
                    <a:pt x="705532" y="25273"/>
                  </a:lnTo>
                  <a:lnTo>
                    <a:pt x="706067" y="23749"/>
                  </a:lnTo>
                  <a:lnTo>
                    <a:pt x="705954" y="23043"/>
                  </a:lnTo>
                  <a:lnTo>
                    <a:pt x="705628" y="21844"/>
                  </a:lnTo>
                  <a:lnTo>
                    <a:pt x="553573" y="21844"/>
                  </a:lnTo>
                  <a:lnTo>
                    <a:pt x="543270" y="20701"/>
                  </a:lnTo>
                  <a:lnTo>
                    <a:pt x="543000" y="20574"/>
                  </a:lnTo>
                  <a:close/>
                </a:path>
                <a:path w="5943600" h="86359">
                  <a:moveTo>
                    <a:pt x="3944383" y="20574"/>
                  </a:moveTo>
                  <a:lnTo>
                    <a:pt x="3847034" y="20574"/>
                  </a:lnTo>
                  <a:lnTo>
                    <a:pt x="3846329" y="23114"/>
                  </a:lnTo>
                  <a:lnTo>
                    <a:pt x="3842429" y="25273"/>
                  </a:lnTo>
                  <a:lnTo>
                    <a:pt x="4106915" y="25273"/>
                  </a:lnTo>
                  <a:lnTo>
                    <a:pt x="4107450" y="23749"/>
                  </a:lnTo>
                  <a:lnTo>
                    <a:pt x="4107338" y="23043"/>
                  </a:lnTo>
                  <a:lnTo>
                    <a:pt x="4107011" y="21844"/>
                  </a:lnTo>
                  <a:lnTo>
                    <a:pt x="3954956" y="21844"/>
                  </a:lnTo>
                  <a:lnTo>
                    <a:pt x="3944653" y="20701"/>
                  </a:lnTo>
                  <a:lnTo>
                    <a:pt x="3944383" y="20574"/>
                  </a:lnTo>
                  <a:close/>
                </a:path>
                <a:path w="5943600" h="86359">
                  <a:moveTo>
                    <a:pt x="265150" y="11684"/>
                  </a:moveTo>
                  <a:lnTo>
                    <a:pt x="224588" y="11684"/>
                  </a:lnTo>
                  <a:lnTo>
                    <a:pt x="230728" y="15113"/>
                  </a:lnTo>
                  <a:lnTo>
                    <a:pt x="236480" y="23241"/>
                  </a:lnTo>
                  <a:lnTo>
                    <a:pt x="229951" y="24638"/>
                  </a:lnTo>
                  <a:lnTo>
                    <a:pt x="277360" y="24638"/>
                  </a:lnTo>
                  <a:lnTo>
                    <a:pt x="275032" y="20955"/>
                  </a:lnTo>
                  <a:lnTo>
                    <a:pt x="265993" y="12065"/>
                  </a:lnTo>
                  <a:lnTo>
                    <a:pt x="265150" y="11684"/>
                  </a:lnTo>
                  <a:close/>
                </a:path>
                <a:path w="5943600" h="86359">
                  <a:moveTo>
                    <a:pt x="3666533" y="11684"/>
                  </a:moveTo>
                  <a:lnTo>
                    <a:pt x="3625967" y="11684"/>
                  </a:lnTo>
                  <a:lnTo>
                    <a:pt x="3632107" y="15113"/>
                  </a:lnTo>
                  <a:lnTo>
                    <a:pt x="3637861" y="23241"/>
                  </a:lnTo>
                  <a:lnTo>
                    <a:pt x="3631334" y="24638"/>
                  </a:lnTo>
                  <a:lnTo>
                    <a:pt x="3678743" y="24638"/>
                  </a:lnTo>
                  <a:lnTo>
                    <a:pt x="3676415" y="20955"/>
                  </a:lnTo>
                  <a:lnTo>
                    <a:pt x="3667376" y="12065"/>
                  </a:lnTo>
                  <a:lnTo>
                    <a:pt x="3666533" y="11684"/>
                  </a:lnTo>
                  <a:close/>
                </a:path>
                <a:path w="5943600" h="86359">
                  <a:moveTo>
                    <a:pt x="990790" y="8509"/>
                  </a:moveTo>
                  <a:lnTo>
                    <a:pt x="985886" y="12192"/>
                  </a:lnTo>
                  <a:lnTo>
                    <a:pt x="1005713" y="22733"/>
                  </a:lnTo>
                  <a:lnTo>
                    <a:pt x="1003322" y="24384"/>
                  </a:lnTo>
                  <a:lnTo>
                    <a:pt x="1057304" y="24384"/>
                  </a:lnTo>
                  <a:lnTo>
                    <a:pt x="1057210" y="24003"/>
                  </a:lnTo>
                  <a:lnTo>
                    <a:pt x="1009567" y="24003"/>
                  </a:lnTo>
                  <a:lnTo>
                    <a:pt x="1005927" y="21590"/>
                  </a:lnTo>
                  <a:lnTo>
                    <a:pt x="1007776" y="19939"/>
                  </a:lnTo>
                  <a:lnTo>
                    <a:pt x="1060347" y="19939"/>
                  </a:lnTo>
                  <a:lnTo>
                    <a:pt x="1064743" y="18161"/>
                  </a:lnTo>
                  <a:lnTo>
                    <a:pt x="1043850" y="18161"/>
                  </a:lnTo>
                  <a:lnTo>
                    <a:pt x="1044445" y="16002"/>
                  </a:lnTo>
                  <a:lnTo>
                    <a:pt x="1044378" y="15367"/>
                  </a:lnTo>
                  <a:lnTo>
                    <a:pt x="1041285" y="10795"/>
                  </a:lnTo>
                  <a:lnTo>
                    <a:pt x="1016725" y="10795"/>
                  </a:lnTo>
                  <a:lnTo>
                    <a:pt x="990790" y="8509"/>
                  </a:lnTo>
                  <a:close/>
                </a:path>
                <a:path w="5943600" h="86359">
                  <a:moveTo>
                    <a:pt x="2124579" y="8509"/>
                  </a:moveTo>
                  <a:lnTo>
                    <a:pt x="2119673" y="12192"/>
                  </a:lnTo>
                  <a:lnTo>
                    <a:pt x="2139502" y="22733"/>
                  </a:lnTo>
                  <a:lnTo>
                    <a:pt x="2137115" y="24384"/>
                  </a:lnTo>
                  <a:lnTo>
                    <a:pt x="2191095" y="24384"/>
                  </a:lnTo>
                  <a:lnTo>
                    <a:pt x="2191000" y="24003"/>
                  </a:lnTo>
                  <a:lnTo>
                    <a:pt x="2143360" y="24003"/>
                  </a:lnTo>
                  <a:lnTo>
                    <a:pt x="2139725" y="21590"/>
                  </a:lnTo>
                  <a:lnTo>
                    <a:pt x="2141573" y="19939"/>
                  </a:lnTo>
                  <a:lnTo>
                    <a:pt x="2194142" y="19939"/>
                  </a:lnTo>
                  <a:lnTo>
                    <a:pt x="2198540" y="18161"/>
                  </a:lnTo>
                  <a:lnTo>
                    <a:pt x="2177639" y="18161"/>
                  </a:lnTo>
                  <a:lnTo>
                    <a:pt x="2178236" y="16002"/>
                  </a:lnTo>
                  <a:lnTo>
                    <a:pt x="2178170" y="15367"/>
                  </a:lnTo>
                  <a:lnTo>
                    <a:pt x="2175077" y="10795"/>
                  </a:lnTo>
                  <a:lnTo>
                    <a:pt x="2150517" y="10795"/>
                  </a:lnTo>
                  <a:lnTo>
                    <a:pt x="2124579" y="8509"/>
                  </a:lnTo>
                  <a:close/>
                </a:path>
                <a:path w="5943600" h="86359">
                  <a:moveTo>
                    <a:pt x="3258375" y="8509"/>
                  </a:moveTo>
                  <a:lnTo>
                    <a:pt x="3253471" y="12192"/>
                  </a:lnTo>
                  <a:lnTo>
                    <a:pt x="3273299" y="22733"/>
                  </a:lnTo>
                  <a:lnTo>
                    <a:pt x="3270908" y="24384"/>
                  </a:lnTo>
                  <a:lnTo>
                    <a:pt x="3324890" y="24384"/>
                  </a:lnTo>
                  <a:lnTo>
                    <a:pt x="3324795" y="24003"/>
                  </a:lnTo>
                  <a:lnTo>
                    <a:pt x="3277152" y="24003"/>
                  </a:lnTo>
                  <a:lnTo>
                    <a:pt x="3273512" y="21590"/>
                  </a:lnTo>
                  <a:lnTo>
                    <a:pt x="3275362" y="19939"/>
                  </a:lnTo>
                  <a:lnTo>
                    <a:pt x="3327932" y="19939"/>
                  </a:lnTo>
                  <a:lnTo>
                    <a:pt x="3332329" y="18161"/>
                  </a:lnTo>
                  <a:lnTo>
                    <a:pt x="3311437" y="18161"/>
                  </a:lnTo>
                  <a:lnTo>
                    <a:pt x="3312034" y="16002"/>
                  </a:lnTo>
                  <a:lnTo>
                    <a:pt x="3311968" y="15367"/>
                  </a:lnTo>
                  <a:lnTo>
                    <a:pt x="3308874" y="10795"/>
                  </a:lnTo>
                  <a:lnTo>
                    <a:pt x="3284310" y="10795"/>
                  </a:lnTo>
                  <a:lnTo>
                    <a:pt x="3258375" y="8509"/>
                  </a:lnTo>
                  <a:close/>
                </a:path>
                <a:path w="5943600" h="86359">
                  <a:moveTo>
                    <a:pt x="4959067" y="8509"/>
                  </a:moveTo>
                  <a:lnTo>
                    <a:pt x="4954163" y="12192"/>
                  </a:lnTo>
                  <a:lnTo>
                    <a:pt x="4973990" y="22733"/>
                  </a:lnTo>
                  <a:lnTo>
                    <a:pt x="4971599" y="24384"/>
                  </a:lnTo>
                  <a:lnTo>
                    <a:pt x="5025581" y="24384"/>
                  </a:lnTo>
                  <a:lnTo>
                    <a:pt x="5025487" y="24003"/>
                  </a:lnTo>
                  <a:lnTo>
                    <a:pt x="4977844" y="24003"/>
                  </a:lnTo>
                  <a:lnTo>
                    <a:pt x="4974204" y="21590"/>
                  </a:lnTo>
                  <a:lnTo>
                    <a:pt x="4976053" y="19939"/>
                  </a:lnTo>
                  <a:lnTo>
                    <a:pt x="5028624" y="19939"/>
                  </a:lnTo>
                  <a:lnTo>
                    <a:pt x="5033021" y="18161"/>
                  </a:lnTo>
                  <a:lnTo>
                    <a:pt x="5012129" y="18161"/>
                  </a:lnTo>
                  <a:lnTo>
                    <a:pt x="5012726" y="16002"/>
                  </a:lnTo>
                  <a:lnTo>
                    <a:pt x="5012659" y="15367"/>
                  </a:lnTo>
                  <a:lnTo>
                    <a:pt x="5009566" y="10795"/>
                  </a:lnTo>
                  <a:lnTo>
                    <a:pt x="4985002" y="10795"/>
                  </a:lnTo>
                  <a:lnTo>
                    <a:pt x="4959067" y="8509"/>
                  </a:lnTo>
                  <a:close/>
                </a:path>
                <a:path w="5943600" h="86359">
                  <a:moveTo>
                    <a:pt x="1060347" y="19939"/>
                  </a:moveTo>
                  <a:lnTo>
                    <a:pt x="1007776" y="19939"/>
                  </a:lnTo>
                  <a:lnTo>
                    <a:pt x="1009480" y="21971"/>
                  </a:lnTo>
                  <a:lnTo>
                    <a:pt x="1009567" y="24003"/>
                  </a:lnTo>
                  <a:lnTo>
                    <a:pt x="1057210" y="24003"/>
                  </a:lnTo>
                  <a:lnTo>
                    <a:pt x="1056578" y="21463"/>
                  </a:lnTo>
                  <a:lnTo>
                    <a:pt x="1040020" y="21463"/>
                  </a:lnTo>
                  <a:lnTo>
                    <a:pt x="1039130" y="21336"/>
                  </a:lnTo>
                  <a:lnTo>
                    <a:pt x="1056892" y="21336"/>
                  </a:lnTo>
                  <a:lnTo>
                    <a:pt x="1060347" y="19939"/>
                  </a:lnTo>
                  <a:close/>
                </a:path>
                <a:path w="5943600" h="86359">
                  <a:moveTo>
                    <a:pt x="2194142" y="19939"/>
                  </a:moveTo>
                  <a:lnTo>
                    <a:pt x="2141573" y="19939"/>
                  </a:lnTo>
                  <a:lnTo>
                    <a:pt x="2143274" y="21971"/>
                  </a:lnTo>
                  <a:lnTo>
                    <a:pt x="2143360" y="24003"/>
                  </a:lnTo>
                  <a:lnTo>
                    <a:pt x="2191000" y="24003"/>
                  </a:lnTo>
                  <a:lnTo>
                    <a:pt x="2190372" y="21463"/>
                  </a:lnTo>
                  <a:lnTo>
                    <a:pt x="2173818" y="21463"/>
                  </a:lnTo>
                  <a:lnTo>
                    <a:pt x="2172918" y="21336"/>
                  </a:lnTo>
                  <a:lnTo>
                    <a:pt x="2190686" y="21336"/>
                  </a:lnTo>
                  <a:lnTo>
                    <a:pt x="2194142" y="19939"/>
                  </a:lnTo>
                  <a:close/>
                </a:path>
                <a:path w="5943600" h="86359">
                  <a:moveTo>
                    <a:pt x="3327932" y="19939"/>
                  </a:moveTo>
                  <a:lnTo>
                    <a:pt x="3275362" y="19939"/>
                  </a:lnTo>
                  <a:lnTo>
                    <a:pt x="3277065" y="21971"/>
                  </a:lnTo>
                  <a:lnTo>
                    <a:pt x="3277152" y="24003"/>
                  </a:lnTo>
                  <a:lnTo>
                    <a:pt x="3324795" y="24003"/>
                  </a:lnTo>
                  <a:lnTo>
                    <a:pt x="3324164" y="21463"/>
                  </a:lnTo>
                  <a:lnTo>
                    <a:pt x="3307606" y="21463"/>
                  </a:lnTo>
                  <a:lnTo>
                    <a:pt x="3306716" y="21336"/>
                  </a:lnTo>
                  <a:lnTo>
                    <a:pt x="3324478" y="21336"/>
                  </a:lnTo>
                  <a:lnTo>
                    <a:pt x="3327932" y="19939"/>
                  </a:lnTo>
                  <a:close/>
                </a:path>
                <a:path w="5943600" h="86359">
                  <a:moveTo>
                    <a:pt x="5028624" y="19939"/>
                  </a:moveTo>
                  <a:lnTo>
                    <a:pt x="4976053" y="19939"/>
                  </a:lnTo>
                  <a:lnTo>
                    <a:pt x="4977757" y="21971"/>
                  </a:lnTo>
                  <a:lnTo>
                    <a:pt x="4977844" y="24003"/>
                  </a:lnTo>
                  <a:lnTo>
                    <a:pt x="5025487" y="24003"/>
                  </a:lnTo>
                  <a:lnTo>
                    <a:pt x="5024855" y="21463"/>
                  </a:lnTo>
                  <a:lnTo>
                    <a:pt x="5008297" y="21463"/>
                  </a:lnTo>
                  <a:lnTo>
                    <a:pt x="5007407" y="21336"/>
                  </a:lnTo>
                  <a:lnTo>
                    <a:pt x="5025169" y="21336"/>
                  </a:lnTo>
                  <a:lnTo>
                    <a:pt x="5028624" y="19939"/>
                  </a:lnTo>
                  <a:close/>
                </a:path>
                <a:path w="5943600" h="86359">
                  <a:moveTo>
                    <a:pt x="198356" y="7239"/>
                  </a:moveTo>
                  <a:lnTo>
                    <a:pt x="184503" y="17907"/>
                  </a:lnTo>
                  <a:lnTo>
                    <a:pt x="177664" y="23241"/>
                  </a:lnTo>
                  <a:lnTo>
                    <a:pt x="229372" y="23241"/>
                  </a:lnTo>
                  <a:lnTo>
                    <a:pt x="229109" y="22606"/>
                  </a:lnTo>
                  <a:lnTo>
                    <a:pt x="188549" y="22606"/>
                  </a:lnTo>
                  <a:lnTo>
                    <a:pt x="189753" y="21971"/>
                  </a:lnTo>
                  <a:lnTo>
                    <a:pt x="228847" y="21971"/>
                  </a:lnTo>
                  <a:lnTo>
                    <a:pt x="228689" y="21590"/>
                  </a:lnTo>
                  <a:lnTo>
                    <a:pt x="212270" y="21590"/>
                  </a:lnTo>
                  <a:lnTo>
                    <a:pt x="206421" y="14605"/>
                  </a:lnTo>
                  <a:lnTo>
                    <a:pt x="198356" y="7239"/>
                  </a:lnTo>
                  <a:close/>
                </a:path>
                <a:path w="5943600" h="86359">
                  <a:moveTo>
                    <a:pt x="3599739" y="7239"/>
                  </a:moveTo>
                  <a:lnTo>
                    <a:pt x="3585886" y="17907"/>
                  </a:lnTo>
                  <a:lnTo>
                    <a:pt x="3579045" y="23241"/>
                  </a:lnTo>
                  <a:lnTo>
                    <a:pt x="3630755" y="23241"/>
                  </a:lnTo>
                  <a:lnTo>
                    <a:pt x="3630492" y="22606"/>
                  </a:lnTo>
                  <a:lnTo>
                    <a:pt x="3589922" y="22606"/>
                  </a:lnTo>
                  <a:lnTo>
                    <a:pt x="3591136" y="21971"/>
                  </a:lnTo>
                  <a:lnTo>
                    <a:pt x="3630229" y="21971"/>
                  </a:lnTo>
                  <a:lnTo>
                    <a:pt x="3630071" y="21590"/>
                  </a:lnTo>
                  <a:lnTo>
                    <a:pt x="3613649" y="21590"/>
                  </a:lnTo>
                  <a:lnTo>
                    <a:pt x="3607803" y="14605"/>
                  </a:lnTo>
                  <a:lnTo>
                    <a:pt x="3599739" y="7239"/>
                  </a:lnTo>
                  <a:close/>
                </a:path>
                <a:path w="5943600" h="86359">
                  <a:moveTo>
                    <a:pt x="13500" y="20574"/>
                  </a:moveTo>
                  <a:lnTo>
                    <a:pt x="10884" y="20955"/>
                  </a:lnTo>
                  <a:lnTo>
                    <a:pt x="11298" y="22987"/>
                  </a:lnTo>
                  <a:lnTo>
                    <a:pt x="15016" y="21336"/>
                  </a:lnTo>
                  <a:lnTo>
                    <a:pt x="13500" y="20574"/>
                  </a:lnTo>
                  <a:close/>
                </a:path>
                <a:path w="5943600" h="86359">
                  <a:moveTo>
                    <a:pt x="228847" y="21971"/>
                  </a:moveTo>
                  <a:lnTo>
                    <a:pt x="189753" y="21971"/>
                  </a:lnTo>
                  <a:lnTo>
                    <a:pt x="188549" y="22606"/>
                  </a:lnTo>
                  <a:lnTo>
                    <a:pt x="229109" y="22606"/>
                  </a:lnTo>
                  <a:lnTo>
                    <a:pt x="228847" y="21971"/>
                  </a:lnTo>
                  <a:close/>
                </a:path>
                <a:path w="5943600" h="86359">
                  <a:moveTo>
                    <a:pt x="3630229" y="21971"/>
                  </a:moveTo>
                  <a:lnTo>
                    <a:pt x="3591136" y="21971"/>
                  </a:lnTo>
                  <a:lnTo>
                    <a:pt x="3589922" y="22606"/>
                  </a:lnTo>
                  <a:lnTo>
                    <a:pt x="3630492" y="22606"/>
                  </a:lnTo>
                  <a:lnTo>
                    <a:pt x="3630229" y="21971"/>
                  </a:lnTo>
                  <a:close/>
                </a:path>
                <a:path w="5943600" h="86359">
                  <a:moveTo>
                    <a:pt x="113540" y="8763"/>
                  </a:moveTo>
                  <a:lnTo>
                    <a:pt x="103864" y="11811"/>
                  </a:lnTo>
                  <a:lnTo>
                    <a:pt x="94272" y="18161"/>
                  </a:lnTo>
                  <a:lnTo>
                    <a:pt x="85117" y="22479"/>
                  </a:lnTo>
                  <a:lnTo>
                    <a:pt x="138133" y="22479"/>
                  </a:lnTo>
                  <a:lnTo>
                    <a:pt x="139728" y="21209"/>
                  </a:lnTo>
                  <a:lnTo>
                    <a:pt x="146166" y="17907"/>
                  </a:lnTo>
                  <a:lnTo>
                    <a:pt x="148434" y="14859"/>
                  </a:lnTo>
                  <a:lnTo>
                    <a:pt x="147004" y="13716"/>
                  </a:lnTo>
                  <a:lnTo>
                    <a:pt x="122949" y="13716"/>
                  </a:lnTo>
                  <a:lnTo>
                    <a:pt x="113540" y="8763"/>
                  </a:lnTo>
                  <a:close/>
                </a:path>
                <a:path w="5943600" h="86359">
                  <a:moveTo>
                    <a:pt x="961625" y="18034"/>
                  </a:moveTo>
                  <a:lnTo>
                    <a:pt x="916266" y="18034"/>
                  </a:lnTo>
                  <a:lnTo>
                    <a:pt x="915019" y="22479"/>
                  </a:lnTo>
                  <a:lnTo>
                    <a:pt x="995752" y="22479"/>
                  </a:lnTo>
                  <a:lnTo>
                    <a:pt x="990200" y="21082"/>
                  </a:lnTo>
                  <a:lnTo>
                    <a:pt x="962501" y="21082"/>
                  </a:lnTo>
                  <a:lnTo>
                    <a:pt x="961625" y="18034"/>
                  </a:lnTo>
                  <a:close/>
                </a:path>
                <a:path w="5943600" h="86359">
                  <a:moveTo>
                    <a:pt x="2095423" y="18034"/>
                  </a:moveTo>
                  <a:lnTo>
                    <a:pt x="2050059" y="18034"/>
                  </a:lnTo>
                  <a:lnTo>
                    <a:pt x="2048806" y="22479"/>
                  </a:lnTo>
                  <a:lnTo>
                    <a:pt x="2129547" y="22479"/>
                  </a:lnTo>
                  <a:lnTo>
                    <a:pt x="2123996" y="21082"/>
                  </a:lnTo>
                  <a:lnTo>
                    <a:pt x="2096299" y="21082"/>
                  </a:lnTo>
                  <a:lnTo>
                    <a:pt x="2095423" y="18034"/>
                  </a:lnTo>
                  <a:close/>
                </a:path>
                <a:path w="5943600" h="86359">
                  <a:moveTo>
                    <a:pt x="3229221" y="18034"/>
                  </a:moveTo>
                  <a:lnTo>
                    <a:pt x="3183853" y="18034"/>
                  </a:lnTo>
                  <a:lnTo>
                    <a:pt x="3182604" y="22479"/>
                  </a:lnTo>
                  <a:lnTo>
                    <a:pt x="3263337" y="22479"/>
                  </a:lnTo>
                  <a:lnTo>
                    <a:pt x="3257785" y="21082"/>
                  </a:lnTo>
                  <a:lnTo>
                    <a:pt x="3230091" y="21082"/>
                  </a:lnTo>
                  <a:lnTo>
                    <a:pt x="3229221" y="18034"/>
                  </a:lnTo>
                  <a:close/>
                </a:path>
                <a:path w="5943600" h="86359">
                  <a:moveTo>
                    <a:pt x="4929912" y="18034"/>
                  </a:moveTo>
                  <a:lnTo>
                    <a:pt x="4884543" y="18034"/>
                  </a:lnTo>
                  <a:lnTo>
                    <a:pt x="4883296" y="22479"/>
                  </a:lnTo>
                  <a:lnTo>
                    <a:pt x="4964029" y="22479"/>
                  </a:lnTo>
                  <a:lnTo>
                    <a:pt x="4958477" y="21082"/>
                  </a:lnTo>
                  <a:lnTo>
                    <a:pt x="4930782" y="21082"/>
                  </a:lnTo>
                  <a:lnTo>
                    <a:pt x="4929912" y="18034"/>
                  </a:lnTo>
                  <a:close/>
                </a:path>
                <a:path w="5943600" h="86359">
                  <a:moveTo>
                    <a:pt x="571991" y="6223"/>
                  </a:moveTo>
                  <a:lnTo>
                    <a:pt x="555616" y="13716"/>
                  </a:lnTo>
                  <a:lnTo>
                    <a:pt x="553573" y="21844"/>
                  </a:lnTo>
                  <a:lnTo>
                    <a:pt x="705628" y="21844"/>
                  </a:lnTo>
                  <a:lnTo>
                    <a:pt x="705248" y="20447"/>
                  </a:lnTo>
                  <a:lnTo>
                    <a:pt x="641607" y="20447"/>
                  </a:lnTo>
                  <a:lnTo>
                    <a:pt x="640657" y="18288"/>
                  </a:lnTo>
                  <a:lnTo>
                    <a:pt x="592348" y="18288"/>
                  </a:lnTo>
                  <a:lnTo>
                    <a:pt x="593364" y="18161"/>
                  </a:lnTo>
                  <a:lnTo>
                    <a:pt x="640601" y="18161"/>
                  </a:lnTo>
                  <a:lnTo>
                    <a:pt x="640378" y="17653"/>
                  </a:lnTo>
                  <a:lnTo>
                    <a:pt x="637802" y="17272"/>
                  </a:lnTo>
                  <a:lnTo>
                    <a:pt x="643167" y="16383"/>
                  </a:lnTo>
                  <a:lnTo>
                    <a:pt x="615070" y="16383"/>
                  </a:lnTo>
                  <a:lnTo>
                    <a:pt x="610693" y="14732"/>
                  </a:lnTo>
                  <a:lnTo>
                    <a:pt x="610329" y="14351"/>
                  </a:lnTo>
                  <a:lnTo>
                    <a:pt x="588445" y="14351"/>
                  </a:lnTo>
                  <a:lnTo>
                    <a:pt x="581719" y="9906"/>
                  </a:lnTo>
                  <a:lnTo>
                    <a:pt x="571991" y="6223"/>
                  </a:lnTo>
                  <a:close/>
                </a:path>
                <a:path w="5943600" h="86359">
                  <a:moveTo>
                    <a:pt x="1549169" y="17145"/>
                  </a:moveTo>
                  <a:lnTo>
                    <a:pt x="1508154" y="17145"/>
                  </a:lnTo>
                  <a:lnTo>
                    <a:pt x="1503352" y="19304"/>
                  </a:lnTo>
                  <a:lnTo>
                    <a:pt x="1497835" y="21844"/>
                  </a:lnTo>
                  <a:lnTo>
                    <a:pt x="1551924" y="21844"/>
                  </a:lnTo>
                  <a:lnTo>
                    <a:pt x="1549169" y="17145"/>
                  </a:lnTo>
                  <a:close/>
                </a:path>
                <a:path w="5943600" h="86359">
                  <a:moveTo>
                    <a:pt x="2682964" y="17145"/>
                  </a:moveTo>
                  <a:lnTo>
                    <a:pt x="2641943" y="17145"/>
                  </a:lnTo>
                  <a:lnTo>
                    <a:pt x="2637143" y="19304"/>
                  </a:lnTo>
                  <a:lnTo>
                    <a:pt x="2631627" y="21844"/>
                  </a:lnTo>
                  <a:lnTo>
                    <a:pt x="2685717" y="21844"/>
                  </a:lnTo>
                  <a:lnTo>
                    <a:pt x="2682964" y="17145"/>
                  </a:lnTo>
                  <a:close/>
                </a:path>
                <a:path w="5943600" h="86359">
                  <a:moveTo>
                    <a:pt x="3973370" y="6223"/>
                  </a:moveTo>
                  <a:lnTo>
                    <a:pt x="3956999" y="13716"/>
                  </a:lnTo>
                  <a:lnTo>
                    <a:pt x="3954956" y="21844"/>
                  </a:lnTo>
                  <a:lnTo>
                    <a:pt x="4107011" y="21844"/>
                  </a:lnTo>
                  <a:lnTo>
                    <a:pt x="4106632" y="20447"/>
                  </a:lnTo>
                  <a:lnTo>
                    <a:pt x="4042986" y="20447"/>
                  </a:lnTo>
                  <a:lnTo>
                    <a:pt x="4042040" y="18288"/>
                  </a:lnTo>
                  <a:lnTo>
                    <a:pt x="3993721" y="18288"/>
                  </a:lnTo>
                  <a:lnTo>
                    <a:pt x="3994747" y="18161"/>
                  </a:lnTo>
                  <a:lnTo>
                    <a:pt x="4041984" y="18161"/>
                  </a:lnTo>
                  <a:lnTo>
                    <a:pt x="4041761" y="17653"/>
                  </a:lnTo>
                  <a:lnTo>
                    <a:pt x="4039185" y="17272"/>
                  </a:lnTo>
                  <a:lnTo>
                    <a:pt x="4044549" y="16383"/>
                  </a:lnTo>
                  <a:lnTo>
                    <a:pt x="4016453" y="16383"/>
                  </a:lnTo>
                  <a:lnTo>
                    <a:pt x="4012075" y="14732"/>
                  </a:lnTo>
                  <a:lnTo>
                    <a:pt x="4011711" y="14351"/>
                  </a:lnTo>
                  <a:lnTo>
                    <a:pt x="3989827" y="14351"/>
                  </a:lnTo>
                  <a:lnTo>
                    <a:pt x="3983098" y="9906"/>
                  </a:lnTo>
                  <a:lnTo>
                    <a:pt x="3973370" y="6223"/>
                  </a:lnTo>
                  <a:close/>
                </a:path>
                <a:path w="5943600" h="86359">
                  <a:moveTo>
                    <a:pt x="4383656" y="17145"/>
                  </a:moveTo>
                  <a:lnTo>
                    <a:pt x="4342634" y="17145"/>
                  </a:lnTo>
                  <a:lnTo>
                    <a:pt x="4337835" y="19304"/>
                  </a:lnTo>
                  <a:lnTo>
                    <a:pt x="4332318" y="21844"/>
                  </a:lnTo>
                  <a:lnTo>
                    <a:pt x="4386409" y="21844"/>
                  </a:lnTo>
                  <a:lnTo>
                    <a:pt x="4383656" y="17145"/>
                  </a:lnTo>
                  <a:close/>
                </a:path>
                <a:path w="5943600" h="86359">
                  <a:moveTo>
                    <a:pt x="5517446" y="17145"/>
                  </a:moveTo>
                  <a:lnTo>
                    <a:pt x="5476431" y="17145"/>
                  </a:lnTo>
                  <a:lnTo>
                    <a:pt x="5471629" y="19304"/>
                  </a:lnTo>
                  <a:lnTo>
                    <a:pt x="5466112" y="21844"/>
                  </a:lnTo>
                  <a:lnTo>
                    <a:pt x="5520201" y="21844"/>
                  </a:lnTo>
                  <a:lnTo>
                    <a:pt x="5517446" y="17145"/>
                  </a:lnTo>
                  <a:close/>
                </a:path>
                <a:path w="5943600" h="86359">
                  <a:moveTo>
                    <a:pt x="1332556" y="9652"/>
                  </a:moveTo>
                  <a:lnTo>
                    <a:pt x="1327750" y="10668"/>
                  </a:lnTo>
                  <a:lnTo>
                    <a:pt x="1323854" y="21717"/>
                  </a:lnTo>
                  <a:lnTo>
                    <a:pt x="1339044" y="21717"/>
                  </a:lnTo>
                  <a:lnTo>
                    <a:pt x="1340347" y="19939"/>
                  </a:lnTo>
                  <a:lnTo>
                    <a:pt x="1346765" y="13335"/>
                  </a:lnTo>
                  <a:lnTo>
                    <a:pt x="1332556" y="9652"/>
                  </a:lnTo>
                  <a:close/>
                </a:path>
                <a:path w="5943600" h="86359">
                  <a:moveTo>
                    <a:pt x="2466354" y="9652"/>
                  </a:moveTo>
                  <a:lnTo>
                    <a:pt x="2461548" y="10668"/>
                  </a:lnTo>
                  <a:lnTo>
                    <a:pt x="2457652" y="21717"/>
                  </a:lnTo>
                  <a:lnTo>
                    <a:pt x="2472838" y="21717"/>
                  </a:lnTo>
                  <a:lnTo>
                    <a:pt x="2474141" y="19939"/>
                  </a:lnTo>
                  <a:lnTo>
                    <a:pt x="2480559" y="13335"/>
                  </a:lnTo>
                  <a:lnTo>
                    <a:pt x="2466354" y="9652"/>
                  </a:lnTo>
                  <a:close/>
                </a:path>
                <a:path w="5943600" h="86359">
                  <a:moveTo>
                    <a:pt x="4167045" y="9652"/>
                  </a:moveTo>
                  <a:lnTo>
                    <a:pt x="4162239" y="10668"/>
                  </a:lnTo>
                  <a:lnTo>
                    <a:pt x="4158344" y="21717"/>
                  </a:lnTo>
                  <a:lnTo>
                    <a:pt x="4173530" y="21717"/>
                  </a:lnTo>
                  <a:lnTo>
                    <a:pt x="4174833" y="19939"/>
                  </a:lnTo>
                  <a:lnTo>
                    <a:pt x="4181250" y="13335"/>
                  </a:lnTo>
                  <a:lnTo>
                    <a:pt x="4167045" y="9652"/>
                  </a:lnTo>
                  <a:close/>
                </a:path>
                <a:path w="5943600" h="86359">
                  <a:moveTo>
                    <a:pt x="5300843" y="9652"/>
                  </a:moveTo>
                  <a:lnTo>
                    <a:pt x="5296027" y="10668"/>
                  </a:lnTo>
                  <a:lnTo>
                    <a:pt x="5292132" y="21717"/>
                  </a:lnTo>
                  <a:lnTo>
                    <a:pt x="5307322" y="21717"/>
                  </a:lnTo>
                  <a:lnTo>
                    <a:pt x="5308626" y="19939"/>
                  </a:lnTo>
                  <a:lnTo>
                    <a:pt x="5315047" y="13335"/>
                  </a:lnTo>
                  <a:lnTo>
                    <a:pt x="5300843" y="9652"/>
                  </a:lnTo>
                  <a:close/>
                </a:path>
                <a:path w="5943600" h="86359">
                  <a:moveTo>
                    <a:pt x="229873" y="7112"/>
                  </a:moveTo>
                  <a:lnTo>
                    <a:pt x="220874" y="7112"/>
                  </a:lnTo>
                  <a:lnTo>
                    <a:pt x="218171" y="10922"/>
                  </a:lnTo>
                  <a:lnTo>
                    <a:pt x="212270" y="21590"/>
                  </a:lnTo>
                  <a:lnTo>
                    <a:pt x="228689" y="21590"/>
                  </a:lnTo>
                  <a:lnTo>
                    <a:pt x="224588" y="11684"/>
                  </a:lnTo>
                  <a:lnTo>
                    <a:pt x="265150" y="11684"/>
                  </a:lnTo>
                  <a:lnTo>
                    <a:pt x="264869" y="11557"/>
                  </a:lnTo>
                  <a:lnTo>
                    <a:pt x="242212" y="11557"/>
                  </a:lnTo>
                  <a:lnTo>
                    <a:pt x="239031" y="9271"/>
                  </a:lnTo>
                  <a:lnTo>
                    <a:pt x="229873" y="7112"/>
                  </a:lnTo>
                  <a:close/>
                </a:path>
                <a:path w="5943600" h="86359">
                  <a:moveTo>
                    <a:pt x="3631255" y="7112"/>
                  </a:moveTo>
                  <a:lnTo>
                    <a:pt x="3622253" y="7112"/>
                  </a:lnTo>
                  <a:lnTo>
                    <a:pt x="3619544" y="10922"/>
                  </a:lnTo>
                  <a:lnTo>
                    <a:pt x="3613649" y="21590"/>
                  </a:lnTo>
                  <a:lnTo>
                    <a:pt x="3630071" y="21590"/>
                  </a:lnTo>
                  <a:lnTo>
                    <a:pt x="3625967" y="11684"/>
                  </a:lnTo>
                  <a:lnTo>
                    <a:pt x="3666533" y="11684"/>
                  </a:lnTo>
                  <a:lnTo>
                    <a:pt x="3666252" y="11557"/>
                  </a:lnTo>
                  <a:lnTo>
                    <a:pt x="3643595" y="11557"/>
                  </a:lnTo>
                  <a:lnTo>
                    <a:pt x="3640415" y="9271"/>
                  </a:lnTo>
                  <a:lnTo>
                    <a:pt x="3631255" y="7112"/>
                  </a:lnTo>
                  <a:close/>
                </a:path>
                <a:path w="5943600" h="86359">
                  <a:moveTo>
                    <a:pt x="1056892" y="21336"/>
                  </a:moveTo>
                  <a:lnTo>
                    <a:pt x="1039130" y="21336"/>
                  </a:lnTo>
                  <a:lnTo>
                    <a:pt x="1040020" y="21463"/>
                  </a:lnTo>
                  <a:lnTo>
                    <a:pt x="1056578" y="21463"/>
                  </a:lnTo>
                  <a:lnTo>
                    <a:pt x="1056892" y="21336"/>
                  </a:lnTo>
                  <a:close/>
                </a:path>
                <a:path w="5943600" h="86359">
                  <a:moveTo>
                    <a:pt x="2190686" y="21336"/>
                  </a:moveTo>
                  <a:lnTo>
                    <a:pt x="2172918" y="21336"/>
                  </a:lnTo>
                  <a:lnTo>
                    <a:pt x="2173818" y="21463"/>
                  </a:lnTo>
                  <a:lnTo>
                    <a:pt x="2190372" y="21463"/>
                  </a:lnTo>
                  <a:lnTo>
                    <a:pt x="2190686" y="21336"/>
                  </a:lnTo>
                  <a:close/>
                </a:path>
                <a:path w="5943600" h="86359">
                  <a:moveTo>
                    <a:pt x="3324478" y="21336"/>
                  </a:moveTo>
                  <a:lnTo>
                    <a:pt x="3306716" y="21336"/>
                  </a:lnTo>
                  <a:lnTo>
                    <a:pt x="3307606" y="21463"/>
                  </a:lnTo>
                  <a:lnTo>
                    <a:pt x="3324164" y="21463"/>
                  </a:lnTo>
                  <a:lnTo>
                    <a:pt x="3324478" y="21336"/>
                  </a:lnTo>
                  <a:close/>
                </a:path>
                <a:path w="5943600" h="86359">
                  <a:moveTo>
                    <a:pt x="5025169" y="21336"/>
                  </a:moveTo>
                  <a:lnTo>
                    <a:pt x="5007407" y="21336"/>
                  </a:lnTo>
                  <a:lnTo>
                    <a:pt x="5008297" y="21463"/>
                  </a:lnTo>
                  <a:lnTo>
                    <a:pt x="5024855" y="21463"/>
                  </a:lnTo>
                  <a:lnTo>
                    <a:pt x="5025169" y="21336"/>
                  </a:lnTo>
                  <a:close/>
                </a:path>
                <a:path w="5943600" h="86359">
                  <a:moveTo>
                    <a:pt x="5937719" y="17653"/>
                  </a:moveTo>
                  <a:lnTo>
                    <a:pt x="5900165" y="17653"/>
                  </a:lnTo>
                  <a:lnTo>
                    <a:pt x="5901233" y="17907"/>
                  </a:lnTo>
                  <a:lnTo>
                    <a:pt x="5904301" y="20193"/>
                  </a:lnTo>
                  <a:lnTo>
                    <a:pt x="5904762" y="21336"/>
                  </a:lnTo>
                  <a:lnTo>
                    <a:pt x="5941660" y="21336"/>
                  </a:lnTo>
                  <a:lnTo>
                    <a:pt x="5942319" y="20066"/>
                  </a:lnTo>
                  <a:lnTo>
                    <a:pt x="5937719" y="17653"/>
                  </a:lnTo>
                  <a:close/>
                </a:path>
                <a:path w="5943600" h="86359">
                  <a:moveTo>
                    <a:pt x="977834" y="16891"/>
                  </a:moveTo>
                  <a:lnTo>
                    <a:pt x="975656" y="17907"/>
                  </a:lnTo>
                  <a:lnTo>
                    <a:pt x="968861" y="20193"/>
                  </a:lnTo>
                  <a:lnTo>
                    <a:pt x="962501" y="21082"/>
                  </a:lnTo>
                  <a:lnTo>
                    <a:pt x="990200" y="21082"/>
                  </a:lnTo>
                  <a:lnTo>
                    <a:pt x="977834" y="16891"/>
                  </a:lnTo>
                  <a:close/>
                </a:path>
                <a:path w="5943600" h="86359">
                  <a:moveTo>
                    <a:pt x="1709302" y="19812"/>
                  </a:moveTo>
                  <a:lnTo>
                    <a:pt x="1650106" y="19812"/>
                  </a:lnTo>
                  <a:lnTo>
                    <a:pt x="1648054" y="21082"/>
                  </a:lnTo>
                  <a:lnTo>
                    <a:pt x="1711830" y="21082"/>
                  </a:lnTo>
                  <a:lnTo>
                    <a:pt x="1707675" y="20320"/>
                  </a:lnTo>
                  <a:lnTo>
                    <a:pt x="1709302" y="19812"/>
                  </a:lnTo>
                  <a:close/>
                </a:path>
                <a:path w="5943600" h="86359">
                  <a:moveTo>
                    <a:pt x="2111632" y="16891"/>
                  </a:moveTo>
                  <a:lnTo>
                    <a:pt x="2109454" y="17907"/>
                  </a:lnTo>
                  <a:lnTo>
                    <a:pt x="2102659" y="20193"/>
                  </a:lnTo>
                  <a:lnTo>
                    <a:pt x="2096299" y="21082"/>
                  </a:lnTo>
                  <a:lnTo>
                    <a:pt x="2123996" y="21082"/>
                  </a:lnTo>
                  <a:lnTo>
                    <a:pt x="2111632" y="16891"/>
                  </a:lnTo>
                  <a:close/>
                </a:path>
                <a:path w="5943600" h="86359">
                  <a:moveTo>
                    <a:pt x="2843096" y="19812"/>
                  </a:moveTo>
                  <a:lnTo>
                    <a:pt x="2783904" y="19812"/>
                  </a:lnTo>
                  <a:lnTo>
                    <a:pt x="2781841" y="21082"/>
                  </a:lnTo>
                  <a:lnTo>
                    <a:pt x="2845624" y="21082"/>
                  </a:lnTo>
                  <a:lnTo>
                    <a:pt x="2841469" y="20320"/>
                  </a:lnTo>
                  <a:lnTo>
                    <a:pt x="2843096" y="19812"/>
                  </a:lnTo>
                  <a:close/>
                </a:path>
                <a:path w="5943600" h="86359">
                  <a:moveTo>
                    <a:pt x="3245419" y="16891"/>
                  </a:moveTo>
                  <a:lnTo>
                    <a:pt x="3243241" y="17907"/>
                  </a:lnTo>
                  <a:lnTo>
                    <a:pt x="3236448" y="20193"/>
                  </a:lnTo>
                  <a:lnTo>
                    <a:pt x="3230091" y="21082"/>
                  </a:lnTo>
                  <a:lnTo>
                    <a:pt x="3257785" y="21082"/>
                  </a:lnTo>
                  <a:lnTo>
                    <a:pt x="3245419" y="16891"/>
                  </a:lnTo>
                  <a:close/>
                </a:path>
                <a:path w="5943600" h="86359">
                  <a:moveTo>
                    <a:pt x="4543786" y="19812"/>
                  </a:moveTo>
                  <a:lnTo>
                    <a:pt x="4484596" y="19812"/>
                  </a:lnTo>
                  <a:lnTo>
                    <a:pt x="4482533" y="21082"/>
                  </a:lnTo>
                  <a:lnTo>
                    <a:pt x="4546313" y="21082"/>
                  </a:lnTo>
                  <a:lnTo>
                    <a:pt x="4542159" y="20320"/>
                  </a:lnTo>
                  <a:lnTo>
                    <a:pt x="4543786" y="19812"/>
                  </a:lnTo>
                  <a:close/>
                </a:path>
                <a:path w="5943600" h="86359">
                  <a:moveTo>
                    <a:pt x="4946111" y="16891"/>
                  </a:moveTo>
                  <a:lnTo>
                    <a:pt x="4943933" y="17907"/>
                  </a:lnTo>
                  <a:lnTo>
                    <a:pt x="4937140" y="20193"/>
                  </a:lnTo>
                  <a:lnTo>
                    <a:pt x="4930782" y="21082"/>
                  </a:lnTo>
                  <a:lnTo>
                    <a:pt x="4958477" y="21082"/>
                  </a:lnTo>
                  <a:lnTo>
                    <a:pt x="4946111" y="16891"/>
                  </a:lnTo>
                  <a:close/>
                </a:path>
                <a:path w="5943600" h="86359">
                  <a:moveTo>
                    <a:pt x="5677579" y="19812"/>
                  </a:moveTo>
                  <a:lnTo>
                    <a:pt x="5618383" y="19812"/>
                  </a:lnTo>
                  <a:lnTo>
                    <a:pt x="5616331" y="21082"/>
                  </a:lnTo>
                  <a:lnTo>
                    <a:pt x="5680107" y="21082"/>
                  </a:lnTo>
                  <a:lnTo>
                    <a:pt x="5675952" y="20320"/>
                  </a:lnTo>
                  <a:lnTo>
                    <a:pt x="5677579" y="19812"/>
                  </a:lnTo>
                  <a:close/>
                </a:path>
                <a:path w="5943600" h="86359">
                  <a:moveTo>
                    <a:pt x="541649" y="19939"/>
                  </a:moveTo>
                  <a:lnTo>
                    <a:pt x="491964" y="19939"/>
                  </a:lnTo>
                  <a:lnTo>
                    <a:pt x="492854" y="20447"/>
                  </a:lnTo>
                  <a:lnTo>
                    <a:pt x="319341" y="20447"/>
                  </a:lnTo>
                  <a:lnTo>
                    <a:pt x="318074" y="20955"/>
                  </a:lnTo>
                  <a:lnTo>
                    <a:pt x="443358" y="20955"/>
                  </a:lnTo>
                  <a:lnTo>
                    <a:pt x="445652" y="20574"/>
                  </a:lnTo>
                  <a:lnTo>
                    <a:pt x="543000" y="20574"/>
                  </a:lnTo>
                  <a:lnTo>
                    <a:pt x="541649" y="19939"/>
                  </a:lnTo>
                  <a:close/>
                </a:path>
                <a:path w="5943600" h="86359">
                  <a:moveTo>
                    <a:pt x="914914" y="8001"/>
                  </a:moveTo>
                  <a:lnTo>
                    <a:pt x="909973" y="11938"/>
                  </a:lnTo>
                  <a:lnTo>
                    <a:pt x="906047" y="17653"/>
                  </a:lnTo>
                  <a:lnTo>
                    <a:pt x="898792" y="20955"/>
                  </a:lnTo>
                  <a:lnTo>
                    <a:pt x="909048" y="20955"/>
                  </a:lnTo>
                  <a:lnTo>
                    <a:pt x="908053" y="20701"/>
                  </a:lnTo>
                  <a:lnTo>
                    <a:pt x="911206" y="18415"/>
                  </a:lnTo>
                  <a:lnTo>
                    <a:pt x="916266" y="18034"/>
                  </a:lnTo>
                  <a:lnTo>
                    <a:pt x="961625" y="18034"/>
                  </a:lnTo>
                  <a:lnTo>
                    <a:pt x="964054" y="13970"/>
                  </a:lnTo>
                  <a:lnTo>
                    <a:pt x="972357" y="13208"/>
                  </a:lnTo>
                  <a:lnTo>
                    <a:pt x="973938" y="11811"/>
                  </a:lnTo>
                  <a:lnTo>
                    <a:pt x="926946" y="11811"/>
                  </a:lnTo>
                  <a:lnTo>
                    <a:pt x="914914" y="8001"/>
                  </a:lnTo>
                  <a:close/>
                </a:path>
                <a:path w="5943600" h="86359">
                  <a:moveTo>
                    <a:pt x="2048702" y="8001"/>
                  </a:moveTo>
                  <a:lnTo>
                    <a:pt x="2043767" y="11938"/>
                  </a:lnTo>
                  <a:lnTo>
                    <a:pt x="2039843" y="17653"/>
                  </a:lnTo>
                  <a:lnTo>
                    <a:pt x="2032590" y="20955"/>
                  </a:lnTo>
                  <a:lnTo>
                    <a:pt x="2042840" y="20955"/>
                  </a:lnTo>
                  <a:lnTo>
                    <a:pt x="2041846" y="20701"/>
                  </a:lnTo>
                  <a:lnTo>
                    <a:pt x="2045001" y="18415"/>
                  </a:lnTo>
                  <a:lnTo>
                    <a:pt x="2050059" y="18034"/>
                  </a:lnTo>
                  <a:lnTo>
                    <a:pt x="2095423" y="18034"/>
                  </a:lnTo>
                  <a:lnTo>
                    <a:pt x="2097841" y="13970"/>
                  </a:lnTo>
                  <a:lnTo>
                    <a:pt x="2106155" y="13208"/>
                  </a:lnTo>
                  <a:lnTo>
                    <a:pt x="2107736" y="11811"/>
                  </a:lnTo>
                  <a:lnTo>
                    <a:pt x="2060739" y="11811"/>
                  </a:lnTo>
                  <a:lnTo>
                    <a:pt x="2048702" y="8001"/>
                  </a:lnTo>
                  <a:close/>
                </a:path>
                <a:path w="5943600" h="86359">
                  <a:moveTo>
                    <a:pt x="3182499" y="8001"/>
                  </a:moveTo>
                  <a:lnTo>
                    <a:pt x="3177560" y="11938"/>
                  </a:lnTo>
                  <a:lnTo>
                    <a:pt x="3173636" y="17653"/>
                  </a:lnTo>
                  <a:lnTo>
                    <a:pt x="3166382" y="20955"/>
                  </a:lnTo>
                  <a:lnTo>
                    <a:pt x="3176637" y="20955"/>
                  </a:lnTo>
                  <a:lnTo>
                    <a:pt x="3175642" y="20701"/>
                  </a:lnTo>
                  <a:lnTo>
                    <a:pt x="3178795" y="18415"/>
                  </a:lnTo>
                  <a:lnTo>
                    <a:pt x="3183853" y="18034"/>
                  </a:lnTo>
                  <a:lnTo>
                    <a:pt x="3229221" y="18034"/>
                  </a:lnTo>
                  <a:lnTo>
                    <a:pt x="3231639" y="13970"/>
                  </a:lnTo>
                  <a:lnTo>
                    <a:pt x="3239953" y="13208"/>
                  </a:lnTo>
                  <a:lnTo>
                    <a:pt x="3241529" y="11811"/>
                  </a:lnTo>
                  <a:lnTo>
                    <a:pt x="3194531" y="11811"/>
                  </a:lnTo>
                  <a:lnTo>
                    <a:pt x="3182499" y="8001"/>
                  </a:lnTo>
                  <a:close/>
                </a:path>
                <a:path w="5943600" h="86359">
                  <a:moveTo>
                    <a:pt x="3943033" y="19939"/>
                  </a:moveTo>
                  <a:lnTo>
                    <a:pt x="3893336" y="19939"/>
                  </a:lnTo>
                  <a:lnTo>
                    <a:pt x="3894237" y="20447"/>
                  </a:lnTo>
                  <a:lnTo>
                    <a:pt x="3720724" y="20447"/>
                  </a:lnTo>
                  <a:lnTo>
                    <a:pt x="3719457" y="20955"/>
                  </a:lnTo>
                  <a:lnTo>
                    <a:pt x="3844741" y="20955"/>
                  </a:lnTo>
                  <a:lnTo>
                    <a:pt x="3847034" y="20574"/>
                  </a:lnTo>
                  <a:lnTo>
                    <a:pt x="3944383" y="20574"/>
                  </a:lnTo>
                  <a:lnTo>
                    <a:pt x="3943033" y="19939"/>
                  </a:lnTo>
                  <a:close/>
                </a:path>
                <a:path w="5943600" h="86359">
                  <a:moveTo>
                    <a:pt x="4883191" y="8001"/>
                  </a:moveTo>
                  <a:lnTo>
                    <a:pt x="4878250" y="11938"/>
                  </a:lnTo>
                  <a:lnTo>
                    <a:pt x="4874324" y="17653"/>
                  </a:lnTo>
                  <a:lnTo>
                    <a:pt x="4867069" y="20955"/>
                  </a:lnTo>
                  <a:lnTo>
                    <a:pt x="4877325" y="20955"/>
                  </a:lnTo>
                  <a:lnTo>
                    <a:pt x="4876330" y="20701"/>
                  </a:lnTo>
                  <a:lnTo>
                    <a:pt x="4879483" y="18415"/>
                  </a:lnTo>
                  <a:lnTo>
                    <a:pt x="4884543" y="18034"/>
                  </a:lnTo>
                  <a:lnTo>
                    <a:pt x="4929912" y="18034"/>
                  </a:lnTo>
                  <a:lnTo>
                    <a:pt x="4932331" y="13970"/>
                  </a:lnTo>
                  <a:lnTo>
                    <a:pt x="4940645" y="13208"/>
                  </a:lnTo>
                  <a:lnTo>
                    <a:pt x="4942221" y="11811"/>
                  </a:lnTo>
                  <a:lnTo>
                    <a:pt x="4895223" y="11811"/>
                  </a:lnTo>
                  <a:lnTo>
                    <a:pt x="4883191" y="8001"/>
                  </a:lnTo>
                  <a:close/>
                </a:path>
                <a:path w="5943600" h="86359">
                  <a:moveTo>
                    <a:pt x="1463268" y="8382"/>
                  </a:moveTo>
                  <a:lnTo>
                    <a:pt x="1455692" y="9017"/>
                  </a:lnTo>
                  <a:lnTo>
                    <a:pt x="1454888" y="14097"/>
                  </a:lnTo>
                  <a:lnTo>
                    <a:pt x="1454772" y="14351"/>
                  </a:lnTo>
                  <a:lnTo>
                    <a:pt x="1449934" y="20701"/>
                  </a:lnTo>
                  <a:lnTo>
                    <a:pt x="1500287" y="20701"/>
                  </a:lnTo>
                  <a:lnTo>
                    <a:pt x="1501922" y="19939"/>
                  </a:lnTo>
                  <a:lnTo>
                    <a:pt x="1508154" y="17145"/>
                  </a:lnTo>
                  <a:lnTo>
                    <a:pt x="1549169" y="17145"/>
                  </a:lnTo>
                  <a:lnTo>
                    <a:pt x="1548574" y="16129"/>
                  </a:lnTo>
                  <a:lnTo>
                    <a:pt x="1524163" y="16129"/>
                  </a:lnTo>
                  <a:lnTo>
                    <a:pt x="1522821" y="15621"/>
                  </a:lnTo>
                  <a:lnTo>
                    <a:pt x="1488457" y="15621"/>
                  </a:lnTo>
                  <a:lnTo>
                    <a:pt x="1463268" y="8382"/>
                  </a:lnTo>
                  <a:close/>
                </a:path>
                <a:path w="5943600" h="86359">
                  <a:moveTo>
                    <a:pt x="2597060" y="8382"/>
                  </a:moveTo>
                  <a:lnTo>
                    <a:pt x="2589482" y="9017"/>
                  </a:lnTo>
                  <a:lnTo>
                    <a:pt x="2588680" y="14097"/>
                  </a:lnTo>
                  <a:lnTo>
                    <a:pt x="2588564" y="14351"/>
                  </a:lnTo>
                  <a:lnTo>
                    <a:pt x="2583732" y="20701"/>
                  </a:lnTo>
                  <a:lnTo>
                    <a:pt x="2634077" y="20701"/>
                  </a:lnTo>
                  <a:lnTo>
                    <a:pt x="2635710" y="19939"/>
                  </a:lnTo>
                  <a:lnTo>
                    <a:pt x="2641943" y="17145"/>
                  </a:lnTo>
                  <a:lnTo>
                    <a:pt x="2682964" y="17145"/>
                  </a:lnTo>
                  <a:lnTo>
                    <a:pt x="2682369" y="16129"/>
                  </a:lnTo>
                  <a:lnTo>
                    <a:pt x="2657961" y="16129"/>
                  </a:lnTo>
                  <a:lnTo>
                    <a:pt x="2656619" y="15621"/>
                  </a:lnTo>
                  <a:lnTo>
                    <a:pt x="2622255" y="15621"/>
                  </a:lnTo>
                  <a:lnTo>
                    <a:pt x="2597060" y="8382"/>
                  </a:lnTo>
                  <a:close/>
                </a:path>
                <a:path w="5943600" h="86359">
                  <a:moveTo>
                    <a:pt x="4297751" y="8382"/>
                  </a:moveTo>
                  <a:lnTo>
                    <a:pt x="4290174" y="9017"/>
                  </a:lnTo>
                  <a:lnTo>
                    <a:pt x="4289372" y="14097"/>
                  </a:lnTo>
                  <a:lnTo>
                    <a:pt x="4289255" y="14351"/>
                  </a:lnTo>
                  <a:lnTo>
                    <a:pt x="4284424" y="20701"/>
                  </a:lnTo>
                  <a:lnTo>
                    <a:pt x="4334768" y="20701"/>
                  </a:lnTo>
                  <a:lnTo>
                    <a:pt x="4336401" y="19939"/>
                  </a:lnTo>
                  <a:lnTo>
                    <a:pt x="4342634" y="17145"/>
                  </a:lnTo>
                  <a:lnTo>
                    <a:pt x="4383656" y="17145"/>
                  </a:lnTo>
                  <a:lnTo>
                    <a:pt x="4383061" y="16129"/>
                  </a:lnTo>
                  <a:lnTo>
                    <a:pt x="4358652" y="16129"/>
                  </a:lnTo>
                  <a:lnTo>
                    <a:pt x="4357310" y="15621"/>
                  </a:lnTo>
                  <a:lnTo>
                    <a:pt x="4322946" y="15621"/>
                  </a:lnTo>
                  <a:lnTo>
                    <a:pt x="4297751" y="8382"/>
                  </a:lnTo>
                  <a:close/>
                </a:path>
                <a:path w="5943600" h="86359">
                  <a:moveTo>
                    <a:pt x="5431545" y="8382"/>
                  </a:moveTo>
                  <a:lnTo>
                    <a:pt x="5423969" y="9017"/>
                  </a:lnTo>
                  <a:lnTo>
                    <a:pt x="5423165" y="14097"/>
                  </a:lnTo>
                  <a:lnTo>
                    <a:pt x="5423049" y="14351"/>
                  </a:lnTo>
                  <a:lnTo>
                    <a:pt x="5418211" y="20701"/>
                  </a:lnTo>
                  <a:lnTo>
                    <a:pt x="5468564" y="20701"/>
                  </a:lnTo>
                  <a:lnTo>
                    <a:pt x="5470199" y="19939"/>
                  </a:lnTo>
                  <a:lnTo>
                    <a:pt x="5476431" y="17145"/>
                  </a:lnTo>
                  <a:lnTo>
                    <a:pt x="5517446" y="17145"/>
                  </a:lnTo>
                  <a:lnTo>
                    <a:pt x="5516851" y="16129"/>
                  </a:lnTo>
                  <a:lnTo>
                    <a:pt x="5492440" y="16129"/>
                  </a:lnTo>
                  <a:lnTo>
                    <a:pt x="5491098" y="15621"/>
                  </a:lnTo>
                  <a:lnTo>
                    <a:pt x="5456734" y="15621"/>
                  </a:lnTo>
                  <a:lnTo>
                    <a:pt x="5431545" y="8382"/>
                  </a:lnTo>
                  <a:close/>
                </a:path>
                <a:path w="5943600" h="86359">
                  <a:moveTo>
                    <a:pt x="747280" y="7620"/>
                  </a:moveTo>
                  <a:lnTo>
                    <a:pt x="747249" y="12700"/>
                  </a:lnTo>
                  <a:lnTo>
                    <a:pt x="744783" y="19304"/>
                  </a:lnTo>
                  <a:lnTo>
                    <a:pt x="729401" y="20574"/>
                  </a:lnTo>
                  <a:lnTo>
                    <a:pt x="896845" y="20574"/>
                  </a:lnTo>
                  <a:lnTo>
                    <a:pt x="883868" y="18034"/>
                  </a:lnTo>
                  <a:lnTo>
                    <a:pt x="891787" y="15875"/>
                  </a:lnTo>
                  <a:lnTo>
                    <a:pt x="823419" y="15875"/>
                  </a:lnTo>
                  <a:lnTo>
                    <a:pt x="822999" y="15240"/>
                  </a:lnTo>
                  <a:lnTo>
                    <a:pt x="785274" y="15240"/>
                  </a:lnTo>
                  <a:lnTo>
                    <a:pt x="781054" y="13589"/>
                  </a:lnTo>
                  <a:lnTo>
                    <a:pt x="787080" y="13335"/>
                  </a:lnTo>
                  <a:lnTo>
                    <a:pt x="808788" y="13335"/>
                  </a:lnTo>
                  <a:lnTo>
                    <a:pt x="807649" y="12446"/>
                  </a:lnTo>
                  <a:lnTo>
                    <a:pt x="796426" y="12446"/>
                  </a:lnTo>
                  <a:lnTo>
                    <a:pt x="796426" y="12065"/>
                  </a:lnTo>
                  <a:lnTo>
                    <a:pt x="773363" y="12065"/>
                  </a:lnTo>
                  <a:lnTo>
                    <a:pt x="755076" y="11684"/>
                  </a:lnTo>
                  <a:lnTo>
                    <a:pt x="747280" y="7620"/>
                  </a:lnTo>
                  <a:close/>
                </a:path>
                <a:path w="5943600" h="86359">
                  <a:moveTo>
                    <a:pt x="1881073" y="7620"/>
                  </a:moveTo>
                  <a:lnTo>
                    <a:pt x="1881044" y="12700"/>
                  </a:lnTo>
                  <a:lnTo>
                    <a:pt x="1878577" y="19304"/>
                  </a:lnTo>
                  <a:lnTo>
                    <a:pt x="1863189" y="20574"/>
                  </a:lnTo>
                  <a:lnTo>
                    <a:pt x="2030643" y="20574"/>
                  </a:lnTo>
                  <a:lnTo>
                    <a:pt x="2017666" y="18034"/>
                  </a:lnTo>
                  <a:lnTo>
                    <a:pt x="2025585" y="15875"/>
                  </a:lnTo>
                  <a:lnTo>
                    <a:pt x="1957207" y="15875"/>
                  </a:lnTo>
                  <a:lnTo>
                    <a:pt x="1956786" y="15240"/>
                  </a:lnTo>
                  <a:lnTo>
                    <a:pt x="1919072" y="15240"/>
                  </a:lnTo>
                  <a:lnTo>
                    <a:pt x="1914846" y="13589"/>
                  </a:lnTo>
                  <a:lnTo>
                    <a:pt x="1920870" y="13335"/>
                  </a:lnTo>
                  <a:lnTo>
                    <a:pt x="1942576" y="13335"/>
                  </a:lnTo>
                  <a:lnTo>
                    <a:pt x="1941437" y="12446"/>
                  </a:lnTo>
                  <a:lnTo>
                    <a:pt x="1930223" y="12446"/>
                  </a:lnTo>
                  <a:lnTo>
                    <a:pt x="1930223" y="12065"/>
                  </a:lnTo>
                  <a:lnTo>
                    <a:pt x="1907151" y="12065"/>
                  </a:lnTo>
                  <a:lnTo>
                    <a:pt x="1888863" y="11684"/>
                  </a:lnTo>
                  <a:lnTo>
                    <a:pt x="1881073" y="7620"/>
                  </a:lnTo>
                  <a:close/>
                </a:path>
                <a:path w="5943600" h="86359">
                  <a:moveTo>
                    <a:pt x="3014870" y="7620"/>
                  </a:moveTo>
                  <a:lnTo>
                    <a:pt x="3014838" y="12700"/>
                  </a:lnTo>
                  <a:lnTo>
                    <a:pt x="3012370" y="19304"/>
                  </a:lnTo>
                  <a:lnTo>
                    <a:pt x="2996987" y="20574"/>
                  </a:lnTo>
                  <a:lnTo>
                    <a:pt x="3164435" y="20574"/>
                  </a:lnTo>
                  <a:lnTo>
                    <a:pt x="3151453" y="18034"/>
                  </a:lnTo>
                  <a:lnTo>
                    <a:pt x="3159372" y="15875"/>
                  </a:lnTo>
                  <a:lnTo>
                    <a:pt x="3091005" y="15875"/>
                  </a:lnTo>
                  <a:lnTo>
                    <a:pt x="3090584" y="15240"/>
                  </a:lnTo>
                  <a:lnTo>
                    <a:pt x="3052859" y="15240"/>
                  </a:lnTo>
                  <a:lnTo>
                    <a:pt x="3048639" y="13589"/>
                  </a:lnTo>
                  <a:lnTo>
                    <a:pt x="3054666" y="13335"/>
                  </a:lnTo>
                  <a:lnTo>
                    <a:pt x="3076374" y="13335"/>
                  </a:lnTo>
                  <a:lnTo>
                    <a:pt x="3075234" y="12446"/>
                  </a:lnTo>
                  <a:lnTo>
                    <a:pt x="3064011" y="12446"/>
                  </a:lnTo>
                  <a:lnTo>
                    <a:pt x="3064011" y="12065"/>
                  </a:lnTo>
                  <a:lnTo>
                    <a:pt x="3040949" y="12065"/>
                  </a:lnTo>
                  <a:lnTo>
                    <a:pt x="3022661" y="11684"/>
                  </a:lnTo>
                  <a:lnTo>
                    <a:pt x="3014870" y="7620"/>
                  </a:lnTo>
                  <a:close/>
                </a:path>
                <a:path w="5943600" h="86359">
                  <a:moveTo>
                    <a:pt x="4715557" y="7620"/>
                  </a:moveTo>
                  <a:lnTo>
                    <a:pt x="4715526" y="12700"/>
                  </a:lnTo>
                  <a:lnTo>
                    <a:pt x="4713061" y="19304"/>
                  </a:lnTo>
                  <a:lnTo>
                    <a:pt x="4697678" y="20574"/>
                  </a:lnTo>
                  <a:lnTo>
                    <a:pt x="4865122" y="20574"/>
                  </a:lnTo>
                  <a:lnTo>
                    <a:pt x="4852145" y="18034"/>
                  </a:lnTo>
                  <a:lnTo>
                    <a:pt x="4860064" y="15875"/>
                  </a:lnTo>
                  <a:lnTo>
                    <a:pt x="4791697" y="15875"/>
                  </a:lnTo>
                  <a:lnTo>
                    <a:pt x="4791276" y="15240"/>
                  </a:lnTo>
                  <a:lnTo>
                    <a:pt x="4753551" y="15240"/>
                  </a:lnTo>
                  <a:lnTo>
                    <a:pt x="4749331" y="13589"/>
                  </a:lnTo>
                  <a:lnTo>
                    <a:pt x="4755357" y="13335"/>
                  </a:lnTo>
                  <a:lnTo>
                    <a:pt x="4777065" y="13335"/>
                  </a:lnTo>
                  <a:lnTo>
                    <a:pt x="4775926" y="12446"/>
                  </a:lnTo>
                  <a:lnTo>
                    <a:pt x="4764703" y="12446"/>
                  </a:lnTo>
                  <a:lnTo>
                    <a:pt x="4764703" y="12065"/>
                  </a:lnTo>
                  <a:lnTo>
                    <a:pt x="4741640" y="12065"/>
                  </a:lnTo>
                  <a:lnTo>
                    <a:pt x="4723353" y="11684"/>
                  </a:lnTo>
                  <a:lnTo>
                    <a:pt x="4715557" y="7620"/>
                  </a:lnTo>
                  <a:close/>
                </a:path>
                <a:path w="5943600" h="86359">
                  <a:moveTo>
                    <a:pt x="675018" y="15875"/>
                  </a:moveTo>
                  <a:lnTo>
                    <a:pt x="646232" y="15875"/>
                  </a:lnTo>
                  <a:lnTo>
                    <a:pt x="645530" y="18415"/>
                  </a:lnTo>
                  <a:lnTo>
                    <a:pt x="641607" y="20447"/>
                  </a:lnTo>
                  <a:lnTo>
                    <a:pt x="705248" y="20447"/>
                  </a:lnTo>
                  <a:lnTo>
                    <a:pt x="705214" y="20320"/>
                  </a:lnTo>
                  <a:lnTo>
                    <a:pt x="670731" y="20320"/>
                  </a:lnTo>
                  <a:lnTo>
                    <a:pt x="675018" y="15875"/>
                  </a:lnTo>
                  <a:close/>
                </a:path>
                <a:path w="5943600" h="86359">
                  <a:moveTo>
                    <a:pt x="4076401" y="15875"/>
                  </a:moveTo>
                  <a:lnTo>
                    <a:pt x="4047614" y="15875"/>
                  </a:lnTo>
                  <a:lnTo>
                    <a:pt x="4046909" y="18415"/>
                  </a:lnTo>
                  <a:lnTo>
                    <a:pt x="4042986" y="20447"/>
                  </a:lnTo>
                  <a:lnTo>
                    <a:pt x="4106632" y="20447"/>
                  </a:lnTo>
                  <a:lnTo>
                    <a:pt x="4106597" y="20320"/>
                  </a:lnTo>
                  <a:lnTo>
                    <a:pt x="4072113" y="20320"/>
                  </a:lnTo>
                  <a:lnTo>
                    <a:pt x="4076401" y="15875"/>
                  </a:lnTo>
                  <a:close/>
                </a:path>
                <a:path w="5943600" h="86359">
                  <a:moveTo>
                    <a:pt x="703073" y="12446"/>
                  </a:moveTo>
                  <a:lnTo>
                    <a:pt x="679955" y="12446"/>
                  </a:lnTo>
                  <a:lnTo>
                    <a:pt x="674879" y="17145"/>
                  </a:lnTo>
                  <a:lnTo>
                    <a:pt x="670731" y="20320"/>
                  </a:lnTo>
                  <a:lnTo>
                    <a:pt x="705214" y="20320"/>
                  </a:lnTo>
                  <a:lnTo>
                    <a:pt x="703073" y="12446"/>
                  </a:lnTo>
                  <a:close/>
                </a:path>
                <a:path w="5943600" h="86359">
                  <a:moveTo>
                    <a:pt x="4104456" y="12446"/>
                  </a:moveTo>
                  <a:lnTo>
                    <a:pt x="4081334" y="12446"/>
                  </a:lnTo>
                  <a:lnTo>
                    <a:pt x="4076259" y="17145"/>
                  </a:lnTo>
                  <a:lnTo>
                    <a:pt x="4072113" y="20320"/>
                  </a:lnTo>
                  <a:lnTo>
                    <a:pt x="4106597" y="20320"/>
                  </a:lnTo>
                  <a:lnTo>
                    <a:pt x="4104456" y="12446"/>
                  </a:lnTo>
                  <a:close/>
                </a:path>
                <a:path w="5943600" h="86359">
                  <a:moveTo>
                    <a:pt x="1213906" y="7493"/>
                  </a:moveTo>
                  <a:lnTo>
                    <a:pt x="1196138" y="11938"/>
                  </a:lnTo>
                  <a:lnTo>
                    <a:pt x="1192434" y="20066"/>
                  </a:lnTo>
                  <a:lnTo>
                    <a:pt x="1269191" y="20066"/>
                  </a:lnTo>
                  <a:lnTo>
                    <a:pt x="1268470" y="18796"/>
                  </a:lnTo>
                  <a:lnTo>
                    <a:pt x="1221219" y="18796"/>
                  </a:lnTo>
                  <a:lnTo>
                    <a:pt x="1228134" y="9017"/>
                  </a:lnTo>
                  <a:lnTo>
                    <a:pt x="1213906" y="7493"/>
                  </a:lnTo>
                  <a:close/>
                </a:path>
                <a:path w="5943600" h="86359">
                  <a:moveTo>
                    <a:pt x="2347700" y="7493"/>
                  </a:moveTo>
                  <a:lnTo>
                    <a:pt x="2329935" y="11938"/>
                  </a:lnTo>
                  <a:lnTo>
                    <a:pt x="2326232" y="20066"/>
                  </a:lnTo>
                  <a:lnTo>
                    <a:pt x="2402988" y="20066"/>
                  </a:lnTo>
                  <a:lnTo>
                    <a:pt x="2402268" y="18796"/>
                  </a:lnTo>
                  <a:lnTo>
                    <a:pt x="2355017" y="18796"/>
                  </a:lnTo>
                  <a:lnTo>
                    <a:pt x="2361928" y="9017"/>
                  </a:lnTo>
                  <a:lnTo>
                    <a:pt x="2347700" y="7493"/>
                  </a:lnTo>
                  <a:close/>
                </a:path>
                <a:path w="5943600" h="86359">
                  <a:moveTo>
                    <a:pt x="3481493" y="7493"/>
                  </a:moveTo>
                  <a:lnTo>
                    <a:pt x="3463728" y="11938"/>
                  </a:lnTo>
                  <a:lnTo>
                    <a:pt x="3460030" y="20066"/>
                  </a:lnTo>
                  <a:lnTo>
                    <a:pt x="3536776" y="20066"/>
                  </a:lnTo>
                  <a:lnTo>
                    <a:pt x="3536056" y="18796"/>
                  </a:lnTo>
                  <a:lnTo>
                    <a:pt x="3488804" y="18796"/>
                  </a:lnTo>
                  <a:lnTo>
                    <a:pt x="3495720" y="9017"/>
                  </a:lnTo>
                  <a:lnTo>
                    <a:pt x="3481493" y="7493"/>
                  </a:lnTo>
                  <a:close/>
                </a:path>
                <a:path w="5943600" h="86359">
                  <a:moveTo>
                    <a:pt x="5182185" y="7493"/>
                  </a:moveTo>
                  <a:lnTo>
                    <a:pt x="5164420" y="11938"/>
                  </a:lnTo>
                  <a:lnTo>
                    <a:pt x="5160722" y="20066"/>
                  </a:lnTo>
                  <a:lnTo>
                    <a:pt x="5237468" y="20066"/>
                  </a:lnTo>
                  <a:lnTo>
                    <a:pt x="5236747" y="18796"/>
                  </a:lnTo>
                  <a:lnTo>
                    <a:pt x="5189496" y="18796"/>
                  </a:lnTo>
                  <a:lnTo>
                    <a:pt x="5196412" y="9017"/>
                  </a:lnTo>
                  <a:lnTo>
                    <a:pt x="5182185" y="7493"/>
                  </a:lnTo>
                  <a:close/>
                </a:path>
                <a:path w="5943600" h="86359">
                  <a:moveTo>
                    <a:pt x="5848297" y="16891"/>
                  </a:moveTo>
                  <a:lnTo>
                    <a:pt x="5826769" y="16891"/>
                  </a:lnTo>
                  <a:lnTo>
                    <a:pt x="5826805" y="18796"/>
                  </a:lnTo>
                  <a:lnTo>
                    <a:pt x="5825229" y="19939"/>
                  </a:lnTo>
                  <a:lnTo>
                    <a:pt x="5902256" y="19939"/>
                  </a:lnTo>
                  <a:lnTo>
                    <a:pt x="5902095" y="19812"/>
                  </a:lnTo>
                  <a:lnTo>
                    <a:pt x="5850690" y="19812"/>
                  </a:lnTo>
                  <a:lnTo>
                    <a:pt x="5848297" y="16891"/>
                  </a:lnTo>
                  <a:close/>
                </a:path>
                <a:path w="5943600" h="86359">
                  <a:moveTo>
                    <a:pt x="5852922" y="13335"/>
                  </a:moveTo>
                  <a:lnTo>
                    <a:pt x="5850649" y="13335"/>
                  </a:lnTo>
                  <a:lnTo>
                    <a:pt x="5850690" y="19812"/>
                  </a:lnTo>
                  <a:lnTo>
                    <a:pt x="5902095" y="19812"/>
                  </a:lnTo>
                  <a:lnTo>
                    <a:pt x="5900486" y="18542"/>
                  </a:lnTo>
                  <a:lnTo>
                    <a:pt x="5887605" y="18542"/>
                  </a:lnTo>
                  <a:lnTo>
                    <a:pt x="5886490" y="17653"/>
                  </a:lnTo>
                  <a:lnTo>
                    <a:pt x="5887420" y="14986"/>
                  </a:lnTo>
                  <a:lnTo>
                    <a:pt x="5887472" y="14478"/>
                  </a:lnTo>
                  <a:lnTo>
                    <a:pt x="5853476" y="14478"/>
                  </a:lnTo>
                  <a:lnTo>
                    <a:pt x="5852922" y="13335"/>
                  </a:lnTo>
                  <a:close/>
                </a:path>
                <a:path w="5943600" h="86359">
                  <a:moveTo>
                    <a:pt x="1780230" y="7874"/>
                  </a:moveTo>
                  <a:lnTo>
                    <a:pt x="1764972" y="8001"/>
                  </a:lnTo>
                  <a:lnTo>
                    <a:pt x="1769083" y="9271"/>
                  </a:lnTo>
                  <a:lnTo>
                    <a:pt x="1773166" y="12446"/>
                  </a:lnTo>
                  <a:lnTo>
                    <a:pt x="1773209" y="12827"/>
                  </a:lnTo>
                  <a:lnTo>
                    <a:pt x="1771891" y="15621"/>
                  </a:lnTo>
                  <a:lnTo>
                    <a:pt x="1758951" y="16129"/>
                  </a:lnTo>
                  <a:lnTo>
                    <a:pt x="1743442" y="19685"/>
                  </a:lnTo>
                  <a:lnTo>
                    <a:pt x="1832630" y="19685"/>
                  </a:lnTo>
                  <a:lnTo>
                    <a:pt x="1831064" y="17526"/>
                  </a:lnTo>
                  <a:lnTo>
                    <a:pt x="1787798" y="17526"/>
                  </a:lnTo>
                  <a:lnTo>
                    <a:pt x="1780371" y="15240"/>
                  </a:lnTo>
                  <a:lnTo>
                    <a:pt x="1784249" y="12827"/>
                  </a:lnTo>
                  <a:lnTo>
                    <a:pt x="1802094" y="12827"/>
                  </a:lnTo>
                  <a:lnTo>
                    <a:pt x="1799301" y="12446"/>
                  </a:lnTo>
                  <a:lnTo>
                    <a:pt x="1791222" y="10033"/>
                  </a:lnTo>
                  <a:lnTo>
                    <a:pt x="1780230" y="7874"/>
                  </a:lnTo>
                  <a:close/>
                </a:path>
                <a:path w="5943600" h="86359">
                  <a:moveTo>
                    <a:pt x="2914028" y="7874"/>
                  </a:moveTo>
                  <a:lnTo>
                    <a:pt x="2898770" y="8001"/>
                  </a:lnTo>
                  <a:lnTo>
                    <a:pt x="2902880" y="9271"/>
                  </a:lnTo>
                  <a:lnTo>
                    <a:pt x="2906959" y="12446"/>
                  </a:lnTo>
                  <a:lnTo>
                    <a:pt x="2907002" y="12827"/>
                  </a:lnTo>
                  <a:lnTo>
                    <a:pt x="2905680" y="15621"/>
                  </a:lnTo>
                  <a:lnTo>
                    <a:pt x="2892739" y="16129"/>
                  </a:lnTo>
                  <a:lnTo>
                    <a:pt x="2877234" y="19685"/>
                  </a:lnTo>
                  <a:lnTo>
                    <a:pt x="2966418" y="19685"/>
                  </a:lnTo>
                  <a:lnTo>
                    <a:pt x="2964852" y="17526"/>
                  </a:lnTo>
                  <a:lnTo>
                    <a:pt x="2921596" y="17526"/>
                  </a:lnTo>
                  <a:lnTo>
                    <a:pt x="2914163" y="15240"/>
                  </a:lnTo>
                  <a:lnTo>
                    <a:pt x="2918039" y="12827"/>
                  </a:lnTo>
                  <a:lnTo>
                    <a:pt x="2935892" y="12827"/>
                  </a:lnTo>
                  <a:lnTo>
                    <a:pt x="2933099" y="12446"/>
                  </a:lnTo>
                  <a:lnTo>
                    <a:pt x="2925020" y="10033"/>
                  </a:lnTo>
                  <a:lnTo>
                    <a:pt x="2914028" y="7874"/>
                  </a:lnTo>
                  <a:close/>
                </a:path>
                <a:path w="5943600" h="86359">
                  <a:moveTo>
                    <a:pt x="4614709" y="7874"/>
                  </a:moveTo>
                  <a:lnTo>
                    <a:pt x="4599451" y="8001"/>
                  </a:lnTo>
                  <a:lnTo>
                    <a:pt x="4603567" y="9271"/>
                  </a:lnTo>
                  <a:lnTo>
                    <a:pt x="4607649" y="12446"/>
                  </a:lnTo>
                  <a:lnTo>
                    <a:pt x="4607692" y="12827"/>
                  </a:lnTo>
                  <a:lnTo>
                    <a:pt x="4606372" y="15621"/>
                  </a:lnTo>
                  <a:lnTo>
                    <a:pt x="4593430" y="16129"/>
                  </a:lnTo>
                  <a:lnTo>
                    <a:pt x="4577926" y="19685"/>
                  </a:lnTo>
                  <a:lnTo>
                    <a:pt x="4667110" y="19685"/>
                  </a:lnTo>
                  <a:lnTo>
                    <a:pt x="4665543" y="17526"/>
                  </a:lnTo>
                  <a:lnTo>
                    <a:pt x="4622288" y="17526"/>
                  </a:lnTo>
                  <a:lnTo>
                    <a:pt x="4614855" y="15240"/>
                  </a:lnTo>
                  <a:lnTo>
                    <a:pt x="4618731" y="12827"/>
                  </a:lnTo>
                  <a:lnTo>
                    <a:pt x="4636574" y="12827"/>
                  </a:lnTo>
                  <a:lnTo>
                    <a:pt x="4633780" y="12446"/>
                  </a:lnTo>
                  <a:lnTo>
                    <a:pt x="4625702" y="10033"/>
                  </a:lnTo>
                  <a:lnTo>
                    <a:pt x="4614709" y="7874"/>
                  </a:lnTo>
                  <a:close/>
                </a:path>
                <a:path w="5943600" h="86359">
                  <a:moveTo>
                    <a:pt x="5748507" y="7874"/>
                  </a:moveTo>
                  <a:lnTo>
                    <a:pt x="5733249" y="8001"/>
                  </a:lnTo>
                  <a:lnTo>
                    <a:pt x="5737360" y="9271"/>
                  </a:lnTo>
                  <a:lnTo>
                    <a:pt x="5741443" y="12446"/>
                  </a:lnTo>
                  <a:lnTo>
                    <a:pt x="5741486" y="12827"/>
                  </a:lnTo>
                  <a:lnTo>
                    <a:pt x="5740168" y="15621"/>
                  </a:lnTo>
                  <a:lnTo>
                    <a:pt x="5727228" y="16129"/>
                  </a:lnTo>
                  <a:lnTo>
                    <a:pt x="5711719" y="19685"/>
                  </a:lnTo>
                  <a:lnTo>
                    <a:pt x="5800907" y="19685"/>
                  </a:lnTo>
                  <a:lnTo>
                    <a:pt x="5799341" y="17526"/>
                  </a:lnTo>
                  <a:lnTo>
                    <a:pt x="5756076" y="17526"/>
                  </a:lnTo>
                  <a:lnTo>
                    <a:pt x="5748648" y="15240"/>
                  </a:lnTo>
                  <a:lnTo>
                    <a:pt x="5752526" y="12827"/>
                  </a:lnTo>
                  <a:lnTo>
                    <a:pt x="5770371" y="12827"/>
                  </a:lnTo>
                  <a:lnTo>
                    <a:pt x="5767578" y="12446"/>
                  </a:lnTo>
                  <a:lnTo>
                    <a:pt x="5759500" y="10033"/>
                  </a:lnTo>
                  <a:lnTo>
                    <a:pt x="5748507" y="7874"/>
                  </a:lnTo>
                  <a:close/>
                </a:path>
                <a:path w="5943600" h="86359">
                  <a:moveTo>
                    <a:pt x="1668131" y="6223"/>
                  </a:moveTo>
                  <a:lnTo>
                    <a:pt x="1647905" y="7874"/>
                  </a:lnTo>
                  <a:lnTo>
                    <a:pt x="1632269" y="12954"/>
                  </a:lnTo>
                  <a:lnTo>
                    <a:pt x="1639091" y="18034"/>
                  </a:lnTo>
                  <a:lnTo>
                    <a:pt x="1632011" y="19050"/>
                  </a:lnTo>
                  <a:lnTo>
                    <a:pt x="1711741" y="19050"/>
                  </a:lnTo>
                  <a:lnTo>
                    <a:pt x="1719465" y="16637"/>
                  </a:lnTo>
                  <a:lnTo>
                    <a:pt x="1742902" y="16637"/>
                  </a:lnTo>
                  <a:lnTo>
                    <a:pt x="1743020" y="14478"/>
                  </a:lnTo>
                  <a:lnTo>
                    <a:pt x="1743165" y="13335"/>
                  </a:lnTo>
                  <a:lnTo>
                    <a:pt x="1714929" y="13335"/>
                  </a:lnTo>
                  <a:lnTo>
                    <a:pt x="1708674" y="11811"/>
                  </a:lnTo>
                  <a:lnTo>
                    <a:pt x="1708233" y="11684"/>
                  </a:lnTo>
                  <a:lnTo>
                    <a:pt x="1675079" y="11684"/>
                  </a:lnTo>
                  <a:lnTo>
                    <a:pt x="1668131" y="6223"/>
                  </a:lnTo>
                  <a:close/>
                </a:path>
                <a:path w="5943600" h="86359">
                  <a:moveTo>
                    <a:pt x="2801924" y="6223"/>
                  </a:moveTo>
                  <a:lnTo>
                    <a:pt x="2781701" y="7874"/>
                  </a:lnTo>
                  <a:lnTo>
                    <a:pt x="2766067" y="12954"/>
                  </a:lnTo>
                  <a:lnTo>
                    <a:pt x="2772889" y="18034"/>
                  </a:lnTo>
                  <a:lnTo>
                    <a:pt x="2765807" y="19050"/>
                  </a:lnTo>
                  <a:lnTo>
                    <a:pt x="2845536" y="19050"/>
                  </a:lnTo>
                  <a:lnTo>
                    <a:pt x="2853263" y="16637"/>
                  </a:lnTo>
                  <a:lnTo>
                    <a:pt x="2876694" y="16637"/>
                  </a:lnTo>
                  <a:lnTo>
                    <a:pt x="2876813" y="14478"/>
                  </a:lnTo>
                  <a:lnTo>
                    <a:pt x="2876958" y="13335"/>
                  </a:lnTo>
                  <a:lnTo>
                    <a:pt x="2848725" y="13335"/>
                  </a:lnTo>
                  <a:lnTo>
                    <a:pt x="2842467" y="11811"/>
                  </a:lnTo>
                  <a:lnTo>
                    <a:pt x="2842026" y="11684"/>
                  </a:lnTo>
                  <a:lnTo>
                    <a:pt x="2808867" y="11684"/>
                  </a:lnTo>
                  <a:lnTo>
                    <a:pt x="2801924" y="6223"/>
                  </a:lnTo>
                  <a:close/>
                </a:path>
                <a:path w="5943600" h="86359">
                  <a:moveTo>
                    <a:pt x="4502616" y="6223"/>
                  </a:moveTo>
                  <a:lnTo>
                    <a:pt x="4482392" y="7874"/>
                  </a:lnTo>
                  <a:lnTo>
                    <a:pt x="4466754" y="12954"/>
                  </a:lnTo>
                  <a:lnTo>
                    <a:pt x="4473570" y="18034"/>
                  </a:lnTo>
                  <a:lnTo>
                    <a:pt x="4466494" y="19050"/>
                  </a:lnTo>
                  <a:lnTo>
                    <a:pt x="4546227" y="19050"/>
                  </a:lnTo>
                  <a:lnTo>
                    <a:pt x="4553955" y="16637"/>
                  </a:lnTo>
                  <a:lnTo>
                    <a:pt x="4577386" y="16637"/>
                  </a:lnTo>
                  <a:lnTo>
                    <a:pt x="4577505" y="14478"/>
                  </a:lnTo>
                  <a:lnTo>
                    <a:pt x="4577650" y="13335"/>
                  </a:lnTo>
                  <a:lnTo>
                    <a:pt x="4549417" y="13335"/>
                  </a:lnTo>
                  <a:lnTo>
                    <a:pt x="4543158" y="11811"/>
                  </a:lnTo>
                  <a:lnTo>
                    <a:pt x="4542717" y="11684"/>
                  </a:lnTo>
                  <a:lnTo>
                    <a:pt x="4509559" y="11684"/>
                  </a:lnTo>
                  <a:lnTo>
                    <a:pt x="4502616" y="6223"/>
                  </a:lnTo>
                  <a:close/>
                </a:path>
                <a:path w="5943600" h="86359">
                  <a:moveTo>
                    <a:pt x="5636408" y="6223"/>
                  </a:moveTo>
                  <a:lnTo>
                    <a:pt x="5616182" y="7874"/>
                  </a:lnTo>
                  <a:lnTo>
                    <a:pt x="5600546" y="12954"/>
                  </a:lnTo>
                  <a:lnTo>
                    <a:pt x="5607368" y="18034"/>
                  </a:lnTo>
                  <a:lnTo>
                    <a:pt x="5600288" y="19050"/>
                  </a:lnTo>
                  <a:lnTo>
                    <a:pt x="5680018" y="19050"/>
                  </a:lnTo>
                  <a:lnTo>
                    <a:pt x="5687743" y="16637"/>
                  </a:lnTo>
                  <a:lnTo>
                    <a:pt x="5711179" y="16637"/>
                  </a:lnTo>
                  <a:lnTo>
                    <a:pt x="5711297" y="14478"/>
                  </a:lnTo>
                  <a:lnTo>
                    <a:pt x="5711442" y="13335"/>
                  </a:lnTo>
                  <a:lnTo>
                    <a:pt x="5683210" y="13335"/>
                  </a:lnTo>
                  <a:lnTo>
                    <a:pt x="5676955" y="11811"/>
                  </a:lnTo>
                  <a:lnTo>
                    <a:pt x="5676514" y="11684"/>
                  </a:lnTo>
                  <a:lnTo>
                    <a:pt x="5643356" y="11684"/>
                  </a:lnTo>
                  <a:lnTo>
                    <a:pt x="5636408" y="6223"/>
                  </a:lnTo>
                  <a:close/>
                </a:path>
                <a:path w="5943600" h="86359">
                  <a:moveTo>
                    <a:pt x="1264761" y="7874"/>
                  </a:moveTo>
                  <a:lnTo>
                    <a:pt x="1250214" y="10795"/>
                  </a:lnTo>
                  <a:lnTo>
                    <a:pt x="1232928" y="17526"/>
                  </a:lnTo>
                  <a:lnTo>
                    <a:pt x="1221219" y="18796"/>
                  </a:lnTo>
                  <a:lnTo>
                    <a:pt x="1268470" y="18796"/>
                  </a:lnTo>
                  <a:lnTo>
                    <a:pt x="1268326" y="18542"/>
                  </a:lnTo>
                  <a:lnTo>
                    <a:pt x="1268212" y="18288"/>
                  </a:lnTo>
                  <a:lnTo>
                    <a:pt x="1264761" y="7874"/>
                  </a:lnTo>
                  <a:close/>
                </a:path>
                <a:path w="5943600" h="86359">
                  <a:moveTo>
                    <a:pt x="2398559" y="7874"/>
                  </a:moveTo>
                  <a:lnTo>
                    <a:pt x="2384012" y="10795"/>
                  </a:lnTo>
                  <a:lnTo>
                    <a:pt x="2366726" y="17526"/>
                  </a:lnTo>
                  <a:lnTo>
                    <a:pt x="2355017" y="18796"/>
                  </a:lnTo>
                  <a:lnTo>
                    <a:pt x="2402268" y="18796"/>
                  </a:lnTo>
                  <a:lnTo>
                    <a:pt x="2402124" y="18542"/>
                  </a:lnTo>
                  <a:lnTo>
                    <a:pt x="2402010" y="18288"/>
                  </a:lnTo>
                  <a:lnTo>
                    <a:pt x="2398559" y="7874"/>
                  </a:lnTo>
                  <a:close/>
                </a:path>
                <a:path w="5943600" h="86359">
                  <a:moveTo>
                    <a:pt x="3532348" y="7874"/>
                  </a:moveTo>
                  <a:lnTo>
                    <a:pt x="3517803" y="10795"/>
                  </a:lnTo>
                  <a:lnTo>
                    <a:pt x="3500518" y="17526"/>
                  </a:lnTo>
                  <a:lnTo>
                    <a:pt x="3488804" y="18796"/>
                  </a:lnTo>
                  <a:lnTo>
                    <a:pt x="3536056" y="18796"/>
                  </a:lnTo>
                  <a:lnTo>
                    <a:pt x="3535912" y="18542"/>
                  </a:lnTo>
                  <a:lnTo>
                    <a:pt x="3535797" y="18288"/>
                  </a:lnTo>
                  <a:lnTo>
                    <a:pt x="3532348" y="7874"/>
                  </a:lnTo>
                  <a:close/>
                </a:path>
                <a:path w="5943600" h="86359">
                  <a:moveTo>
                    <a:pt x="5233038" y="7874"/>
                  </a:moveTo>
                  <a:lnTo>
                    <a:pt x="5218491" y="10795"/>
                  </a:lnTo>
                  <a:lnTo>
                    <a:pt x="5201205" y="17526"/>
                  </a:lnTo>
                  <a:lnTo>
                    <a:pt x="5189496" y="18796"/>
                  </a:lnTo>
                  <a:lnTo>
                    <a:pt x="5236747" y="18796"/>
                  </a:lnTo>
                  <a:lnTo>
                    <a:pt x="5236603" y="18542"/>
                  </a:lnTo>
                  <a:lnTo>
                    <a:pt x="5236489" y="18288"/>
                  </a:lnTo>
                  <a:lnTo>
                    <a:pt x="5233038" y="7874"/>
                  </a:lnTo>
                  <a:close/>
                </a:path>
                <a:path w="5943600" h="86359">
                  <a:moveTo>
                    <a:pt x="5897789" y="8001"/>
                  </a:moveTo>
                  <a:lnTo>
                    <a:pt x="5891612" y="12573"/>
                  </a:lnTo>
                  <a:lnTo>
                    <a:pt x="5887605" y="18542"/>
                  </a:lnTo>
                  <a:lnTo>
                    <a:pt x="5900486" y="18542"/>
                  </a:lnTo>
                  <a:lnTo>
                    <a:pt x="5899359" y="17653"/>
                  </a:lnTo>
                  <a:lnTo>
                    <a:pt x="5937719" y="17653"/>
                  </a:lnTo>
                  <a:lnTo>
                    <a:pt x="5937477" y="17526"/>
                  </a:lnTo>
                  <a:lnTo>
                    <a:pt x="5914217" y="17526"/>
                  </a:lnTo>
                  <a:lnTo>
                    <a:pt x="5922586" y="12954"/>
                  </a:lnTo>
                  <a:lnTo>
                    <a:pt x="5905411" y="12954"/>
                  </a:lnTo>
                  <a:lnTo>
                    <a:pt x="5897789" y="8001"/>
                  </a:lnTo>
                  <a:close/>
                </a:path>
                <a:path w="5943600" h="86359">
                  <a:moveTo>
                    <a:pt x="1605031" y="12954"/>
                  </a:moveTo>
                  <a:lnTo>
                    <a:pt x="1580797" y="12954"/>
                  </a:lnTo>
                  <a:lnTo>
                    <a:pt x="1581612" y="14224"/>
                  </a:lnTo>
                  <a:lnTo>
                    <a:pt x="1581669" y="14605"/>
                  </a:lnTo>
                  <a:lnTo>
                    <a:pt x="1578709" y="18161"/>
                  </a:lnTo>
                  <a:lnTo>
                    <a:pt x="1573690" y="18415"/>
                  </a:lnTo>
                  <a:lnTo>
                    <a:pt x="1629140" y="18415"/>
                  </a:lnTo>
                  <a:lnTo>
                    <a:pt x="1621102" y="16637"/>
                  </a:lnTo>
                  <a:lnTo>
                    <a:pt x="1609329" y="13462"/>
                  </a:lnTo>
                  <a:lnTo>
                    <a:pt x="1605031" y="12954"/>
                  </a:lnTo>
                  <a:close/>
                </a:path>
                <a:path w="5943600" h="86359">
                  <a:moveTo>
                    <a:pt x="2738826" y="12954"/>
                  </a:moveTo>
                  <a:lnTo>
                    <a:pt x="2714589" y="12954"/>
                  </a:lnTo>
                  <a:lnTo>
                    <a:pt x="2715402" y="14224"/>
                  </a:lnTo>
                  <a:lnTo>
                    <a:pt x="2715459" y="14605"/>
                  </a:lnTo>
                  <a:lnTo>
                    <a:pt x="2712501" y="18161"/>
                  </a:lnTo>
                  <a:lnTo>
                    <a:pt x="2707488" y="18415"/>
                  </a:lnTo>
                  <a:lnTo>
                    <a:pt x="2762936" y="18415"/>
                  </a:lnTo>
                  <a:lnTo>
                    <a:pt x="2754896" y="16637"/>
                  </a:lnTo>
                  <a:lnTo>
                    <a:pt x="2743123" y="13462"/>
                  </a:lnTo>
                  <a:lnTo>
                    <a:pt x="2738826" y="12954"/>
                  </a:lnTo>
                  <a:close/>
                </a:path>
                <a:path w="5943600" h="86359">
                  <a:moveTo>
                    <a:pt x="4439518" y="12954"/>
                  </a:moveTo>
                  <a:lnTo>
                    <a:pt x="4415281" y="12954"/>
                  </a:lnTo>
                  <a:lnTo>
                    <a:pt x="4416094" y="14224"/>
                  </a:lnTo>
                  <a:lnTo>
                    <a:pt x="4416151" y="14605"/>
                  </a:lnTo>
                  <a:lnTo>
                    <a:pt x="4413193" y="18161"/>
                  </a:lnTo>
                  <a:lnTo>
                    <a:pt x="4408179" y="18415"/>
                  </a:lnTo>
                  <a:lnTo>
                    <a:pt x="4463624" y="18415"/>
                  </a:lnTo>
                  <a:lnTo>
                    <a:pt x="4455586" y="16637"/>
                  </a:lnTo>
                  <a:lnTo>
                    <a:pt x="4443814" y="13462"/>
                  </a:lnTo>
                  <a:lnTo>
                    <a:pt x="4439518" y="12954"/>
                  </a:lnTo>
                  <a:close/>
                </a:path>
                <a:path w="5943600" h="86359">
                  <a:moveTo>
                    <a:pt x="5573308" y="12954"/>
                  </a:moveTo>
                  <a:lnTo>
                    <a:pt x="5549074" y="12954"/>
                  </a:lnTo>
                  <a:lnTo>
                    <a:pt x="5549889" y="14224"/>
                  </a:lnTo>
                  <a:lnTo>
                    <a:pt x="5549946" y="14605"/>
                  </a:lnTo>
                  <a:lnTo>
                    <a:pt x="5546987" y="18161"/>
                  </a:lnTo>
                  <a:lnTo>
                    <a:pt x="5541967" y="18415"/>
                  </a:lnTo>
                  <a:lnTo>
                    <a:pt x="5597417" y="18415"/>
                  </a:lnTo>
                  <a:lnTo>
                    <a:pt x="5589379" y="16637"/>
                  </a:lnTo>
                  <a:lnTo>
                    <a:pt x="5577607" y="13462"/>
                  </a:lnTo>
                  <a:lnTo>
                    <a:pt x="5573308" y="12954"/>
                  </a:lnTo>
                  <a:close/>
                </a:path>
                <a:path w="5943600" h="86359">
                  <a:moveTo>
                    <a:pt x="640601" y="18161"/>
                  </a:moveTo>
                  <a:lnTo>
                    <a:pt x="593364" y="18161"/>
                  </a:lnTo>
                  <a:lnTo>
                    <a:pt x="592348" y="18288"/>
                  </a:lnTo>
                  <a:lnTo>
                    <a:pt x="640657" y="18288"/>
                  </a:lnTo>
                  <a:lnTo>
                    <a:pt x="640601" y="18161"/>
                  </a:lnTo>
                  <a:close/>
                </a:path>
                <a:path w="5943600" h="86359">
                  <a:moveTo>
                    <a:pt x="4041984" y="18161"/>
                  </a:moveTo>
                  <a:lnTo>
                    <a:pt x="3994747" y="18161"/>
                  </a:lnTo>
                  <a:lnTo>
                    <a:pt x="3993721" y="18288"/>
                  </a:lnTo>
                  <a:lnTo>
                    <a:pt x="4042040" y="18288"/>
                  </a:lnTo>
                  <a:lnTo>
                    <a:pt x="4041984" y="18161"/>
                  </a:lnTo>
                  <a:close/>
                </a:path>
                <a:path w="5943600" h="86359">
                  <a:moveTo>
                    <a:pt x="1069870" y="12446"/>
                  </a:moveTo>
                  <a:lnTo>
                    <a:pt x="1050072" y="12573"/>
                  </a:lnTo>
                  <a:lnTo>
                    <a:pt x="1043850" y="18161"/>
                  </a:lnTo>
                  <a:lnTo>
                    <a:pt x="1064743" y="18161"/>
                  </a:lnTo>
                  <a:lnTo>
                    <a:pt x="1065686" y="17780"/>
                  </a:lnTo>
                  <a:lnTo>
                    <a:pt x="1110992" y="17780"/>
                  </a:lnTo>
                  <a:lnTo>
                    <a:pt x="1112123" y="16383"/>
                  </a:lnTo>
                  <a:lnTo>
                    <a:pt x="1160730" y="16383"/>
                  </a:lnTo>
                  <a:lnTo>
                    <a:pt x="1159455" y="14732"/>
                  </a:lnTo>
                  <a:lnTo>
                    <a:pt x="1099264" y="14732"/>
                  </a:lnTo>
                  <a:lnTo>
                    <a:pt x="1095658" y="13335"/>
                  </a:lnTo>
                  <a:lnTo>
                    <a:pt x="1085463" y="12573"/>
                  </a:lnTo>
                  <a:lnTo>
                    <a:pt x="1069870" y="12446"/>
                  </a:lnTo>
                  <a:close/>
                </a:path>
                <a:path w="5943600" h="86359">
                  <a:moveTo>
                    <a:pt x="2203663" y="12446"/>
                  </a:moveTo>
                  <a:lnTo>
                    <a:pt x="2183860" y="12573"/>
                  </a:lnTo>
                  <a:lnTo>
                    <a:pt x="2177639" y="18161"/>
                  </a:lnTo>
                  <a:lnTo>
                    <a:pt x="2198540" y="18161"/>
                  </a:lnTo>
                  <a:lnTo>
                    <a:pt x="2199482" y="17780"/>
                  </a:lnTo>
                  <a:lnTo>
                    <a:pt x="2244790" y="17780"/>
                  </a:lnTo>
                  <a:lnTo>
                    <a:pt x="2245910" y="16383"/>
                  </a:lnTo>
                  <a:lnTo>
                    <a:pt x="2294527" y="16383"/>
                  </a:lnTo>
                  <a:lnTo>
                    <a:pt x="2293252" y="14732"/>
                  </a:lnTo>
                  <a:lnTo>
                    <a:pt x="2233052" y="14732"/>
                  </a:lnTo>
                  <a:lnTo>
                    <a:pt x="2229452" y="13335"/>
                  </a:lnTo>
                  <a:lnTo>
                    <a:pt x="2219258" y="12573"/>
                  </a:lnTo>
                  <a:lnTo>
                    <a:pt x="2203663" y="12446"/>
                  </a:lnTo>
                  <a:close/>
                </a:path>
                <a:path w="5943600" h="86359">
                  <a:moveTo>
                    <a:pt x="3337455" y="12446"/>
                  </a:moveTo>
                  <a:lnTo>
                    <a:pt x="3317658" y="12573"/>
                  </a:lnTo>
                  <a:lnTo>
                    <a:pt x="3311437" y="18161"/>
                  </a:lnTo>
                  <a:lnTo>
                    <a:pt x="3332329" y="18161"/>
                  </a:lnTo>
                  <a:lnTo>
                    <a:pt x="3333271" y="17780"/>
                  </a:lnTo>
                  <a:lnTo>
                    <a:pt x="3378588" y="17780"/>
                  </a:lnTo>
                  <a:lnTo>
                    <a:pt x="3379708" y="16383"/>
                  </a:lnTo>
                  <a:lnTo>
                    <a:pt x="3428318" y="16383"/>
                  </a:lnTo>
                  <a:lnTo>
                    <a:pt x="3427043" y="14732"/>
                  </a:lnTo>
                  <a:lnTo>
                    <a:pt x="3366850" y="14732"/>
                  </a:lnTo>
                  <a:lnTo>
                    <a:pt x="3363244" y="13335"/>
                  </a:lnTo>
                  <a:lnTo>
                    <a:pt x="3353048" y="12573"/>
                  </a:lnTo>
                  <a:lnTo>
                    <a:pt x="3337455" y="12446"/>
                  </a:lnTo>
                  <a:close/>
                </a:path>
                <a:path w="5943600" h="86359">
                  <a:moveTo>
                    <a:pt x="5038147" y="12446"/>
                  </a:moveTo>
                  <a:lnTo>
                    <a:pt x="5018349" y="12573"/>
                  </a:lnTo>
                  <a:lnTo>
                    <a:pt x="5012129" y="18161"/>
                  </a:lnTo>
                  <a:lnTo>
                    <a:pt x="5033021" y="18161"/>
                  </a:lnTo>
                  <a:lnTo>
                    <a:pt x="5033963" y="17780"/>
                  </a:lnTo>
                  <a:lnTo>
                    <a:pt x="5079269" y="17780"/>
                  </a:lnTo>
                  <a:lnTo>
                    <a:pt x="5080400" y="16383"/>
                  </a:lnTo>
                  <a:lnTo>
                    <a:pt x="5129007" y="16383"/>
                  </a:lnTo>
                  <a:lnTo>
                    <a:pt x="5127732" y="14732"/>
                  </a:lnTo>
                  <a:lnTo>
                    <a:pt x="5067542" y="14732"/>
                  </a:lnTo>
                  <a:lnTo>
                    <a:pt x="5063935" y="13335"/>
                  </a:lnTo>
                  <a:lnTo>
                    <a:pt x="5053740" y="12573"/>
                  </a:lnTo>
                  <a:lnTo>
                    <a:pt x="5038147" y="12446"/>
                  </a:lnTo>
                  <a:close/>
                </a:path>
                <a:path w="5943600" h="86359">
                  <a:moveTo>
                    <a:pt x="529854" y="14224"/>
                  </a:moveTo>
                  <a:lnTo>
                    <a:pt x="520328" y="14224"/>
                  </a:lnTo>
                  <a:lnTo>
                    <a:pt x="519690" y="16383"/>
                  </a:lnTo>
                  <a:lnTo>
                    <a:pt x="515739" y="17526"/>
                  </a:lnTo>
                  <a:lnTo>
                    <a:pt x="536518" y="17526"/>
                  </a:lnTo>
                  <a:lnTo>
                    <a:pt x="530577" y="14732"/>
                  </a:lnTo>
                  <a:lnTo>
                    <a:pt x="529854" y="14224"/>
                  </a:lnTo>
                  <a:close/>
                </a:path>
                <a:path w="5943600" h="86359">
                  <a:moveTo>
                    <a:pt x="1802094" y="12827"/>
                  </a:moveTo>
                  <a:lnTo>
                    <a:pt x="1789901" y="12827"/>
                  </a:lnTo>
                  <a:lnTo>
                    <a:pt x="1787798" y="17526"/>
                  </a:lnTo>
                  <a:lnTo>
                    <a:pt x="1831064" y="17526"/>
                  </a:lnTo>
                  <a:lnTo>
                    <a:pt x="1828023" y="13335"/>
                  </a:lnTo>
                  <a:lnTo>
                    <a:pt x="1805819" y="13335"/>
                  </a:lnTo>
                  <a:lnTo>
                    <a:pt x="1802094" y="12827"/>
                  </a:lnTo>
                  <a:close/>
                </a:path>
                <a:path w="5943600" h="86359">
                  <a:moveTo>
                    <a:pt x="2935892" y="12827"/>
                  </a:moveTo>
                  <a:lnTo>
                    <a:pt x="2923693" y="12827"/>
                  </a:lnTo>
                  <a:lnTo>
                    <a:pt x="2921596" y="17526"/>
                  </a:lnTo>
                  <a:lnTo>
                    <a:pt x="2964852" y="17526"/>
                  </a:lnTo>
                  <a:lnTo>
                    <a:pt x="2961811" y="13335"/>
                  </a:lnTo>
                  <a:lnTo>
                    <a:pt x="2939617" y="13335"/>
                  </a:lnTo>
                  <a:lnTo>
                    <a:pt x="2935892" y="12827"/>
                  </a:lnTo>
                  <a:close/>
                </a:path>
                <a:path w="5943600" h="86359">
                  <a:moveTo>
                    <a:pt x="3931238" y="14224"/>
                  </a:moveTo>
                  <a:lnTo>
                    <a:pt x="3921706" y="14224"/>
                  </a:lnTo>
                  <a:lnTo>
                    <a:pt x="3921071" y="16383"/>
                  </a:lnTo>
                  <a:lnTo>
                    <a:pt x="3917118" y="17526"/>
                  </a:lnTo>
                  <a:lnTo>
                    <a:pt x="3937901" y="17526"/>
                  </a:lnTo>
                  <a:lnTo>
                    <a:pt x="3931960" y="14732"/>
                  </a:lnTo>
                  <a:lnTo>
                    <a:pt x="3931238" y="14224"/>
                  </a:lnTo>
                  <a:close/>
                </a:path>
                <a:path w="5943600" h="86359">
                  <a:moveTo>
                    <a:pt x="4636574" y="12827"/>
                  </a:moveTo>
                  <a:lnTo>
                    <a:pt x="4624385" y="12827"/>
                  </a:lnTo>
                  <a:lnTo>
                    <a:pt x="4622288" y="17526"/>
                  </a:lnTo>
                  <a:lnTo>
                    <a:pt x="4665543" y="17526"/>
                  </a:lnTo>
                  <a:lnTo>
                    <a:pt x="4662503" y="13335"/>
                  </a:lnTo>
                  <a:lnTo>
                    <a:pt x="4640298" y="13335"/>
                  </a:lnTo>
                  <a:lnTo>
                    <a:pt x="4636574" y="12827"/>
                  </a:lnTo>
                  <a:close/>
                </a:path>
                <a:path w="5943600" h="86359">
                  <a:moveTo>
                    <a:pt x="5770371" y="12827"/>
                  </a:moveTo>
                  <a:lnTo>
                    <a:pt x="5758178" y="12827"/>
                  </a:lnTo>
                  <a:lnTo>
                    <a:pt x="5756076" y="17526"/>
                  </a:lnTo>
                  <a:lnTo>
                    <a:pt x="5799341" y="17526"/>
                  </a:lnTo>
                  <a:lnTo>
                    <a:pt x="5796300" y="13335"/>
                  </a:lnTo>
                  <a:lnTo>
                    <a:pt x="5774096" y="13335"/>
                  </a:lnTo>
                  <a:lnTo>
                    <a:pt x="5770371" y="12827"/>
                  </a:lnTo>
                  <a:close/>
                </a:path>
                <a:path w="5943600" h="86359">
                  <a:moveTo>
                    <a:pt x="5932950" y="16256"/>
                  </a:moveTo>
                  <a:lnTo>
                    <a:pt x="5923113" y="16256"/>
                  </a:lnTo>
                  <a:lnTo>
                    <a:pt x="5914217" y="17526"/>
                  </a:lnTo>
                  <a:lnTo>
                    <a:pt x="5937477" y="17526"/>
                  </a:lnTo>
                  <a:lnTo>
                    <a:pt x="5936508" y="17018"/>
                  </a:lnTo>
                  <a:lnTo>
                    <a:pt x="5933557" y="17018"/>
                  </a:lnTo>
                  <a:lnTo>
                    <a:pt x="5932950" y="16256"/>
                  </a:lnTo>
                  <a:close/>
                </a:path>
                <a:path w="5943600" h="86359">
                  <a:moveTo>
                    <a:pt x="387254" y="15494"/>
                  </a:moveTo>
                  <a:lnTo>
                    <a:pt x="306608" y="15494"/>
                  </a:lnTo>
                  <a:lnTo>
                    <a:pt x="306713" y="16383"/>
                  </a:lnTo>
                  <a:lnTo>
                    <a:pt x="344397" y="16383"/>
                  </a:lnTo>
                  <a:lnTo>
                    <a:pt x="343015" y="17272"/>
                  </a:lnTo>
                  <a:lnTo>
                    <a:pt x="515525" y="17272"/>
                  </a:lnTo>
                  <a:lnTo>
                    <a:pt x="515418" y="17145"/>
                  </a:lnTo>
                  <a:lnTo>
                    <a:pt x="389857" y="17145"/>
                  </a:lnTo>
                  <a:lnTo>
                    <a:pt x="387254" y="15494"/>
                  </a:lnTo>
                  <a:close/>
                </a:path>
                <a:path w="5943600" h="86359">
                  <a:moveTo>
                    <a:pt x="3788633" y="15494"/>
                  </a:moveTo>
                  <a:lnTo>
                    <a:pt x="3707991" y="15494"/>
                  </a:lnTo>
                  <a:lnTo>
                    <a:pt x="3708096" y="16383"/>
                  </a:lnTo>
                  <a:lnTo>
                    <a:pt x="3745781" y="16383"/>
                  </a:lnTo>
                  <a:lnTo>
                    <a:pt x="3744399" y="17272"/>
                  </a:lnTo>
                  <a:lnTo>
                    <a:pt x="3916903" y="17272"/>
                  </a:lnTo>
                  <a:lnTo>
                    <a:pt x="3916796" y="17145"/>
                  </a:lnTo>
                  <a:lnTo>
                    <a:pt x="3791236" y="17145"/>
                  </a:lnTo>
                  <a:lnTo>
                    <a:pt x="3788633" y="15494"/>
                  </a:lnTo>
                  <a:close/>
                </a:path>
                <a:path w="5943600" h="86359">
                  <a:moveTo>
                    <a:pt x="400888" y="8001"/>
                  </a:moveTo>
                  <a:lnTo>
                    <a:pt x="389857" y="17145"/>
                  </a:lnTo>
                  <a:lnTo>
                    <a:pt x="515418" y="17145"/>
                  </a:lnTo>
                  <a:lnTo>
                    <a:pt x="514990" y="16637"/>
                  </a:lnTo>
                  <a:lnTo>
                    <a:pt x="464721" y="16637"/>
                  </a:lnTo>
                  <a:lnTo>
                    <a:pt x="451854" y="15621"/>
                  </a:lnTo>
                  <a:lnTo>
                    <a:pt x="448193" y="14224"/>
                  </a:lnTo>
                  <a:lnTo>
                    <a:pt x="404307" y="14224"/>
                  </a:lnTo>
                  <a:lnTo>
                    <a:pt x="400888" y="8001"/>
                  </a:lnTo>
                  <a:close/>
                </a:path>
                <a:path w="5943600" h="86359">
                  <a:moveTo>
                    <a:pt x="3802271" y="8001"/>
                  </a:moveTo>
                  <a:lnTo>
                    <a:pt x="3791236" y="17145"/>
                  </a:lnTo>
                  <a:lnTo>
                    <a:pt x="3916796" y="17145"/>
                  </a:lnTo>
                  <a:lnTo>
                    <a:pt x="3916367" y="16637"/>
                  </a:lnTo>
                  <a:lnTo>
                    <a:pt x="3866100" y="16637"/>
                  </a:lnTo>
                  <a:lnTo>
                    <a:pt x="3853233" y="15621"/>
                  </a:lnTo>
                  <a:lnTo>
                    <a:pt x="3849574" y="14224"/>
                  </a:lnTo>
                  <a:lnTo>
                    <a:pt x="3805690" y="14224"/>
                  </a:lnTo>
                  <a:lnTo>
                    <a:pt x="3802271" y="8001"/>
                  </a:lnTo>
                  <a:close/>
                </a:path>
                <a:path w="5943600" h="86359">
                  <a:moveTo>
                    <a:pt x="5935056" y="16256"/>
                  </a:moveTo>
                  <a:lnTo>
                    <a:pt x="5933557" y="16256"/>
                  </a:lnTo>
                  <a:lnTo>
                    <a:pt x="5933557" y="17018"/>
                  </a:lnTo>
                  <a:lnTo>
                    <a:pt x="5936508" y="17018"/>
                  </a:lnTo>
                  <a:lnTo>
                    <a:pt x="5935056" y="16256"/>
                  </a:lnTo>
                  <a:close/>
                </a:path>
                <a:path w="5943600" h="86359">
                  <a:moveTo>
                    <a:pt x="462794" y="6223"/>
                  </a:moveTo>
                  <a:lnTo>
                    <a:pt x="466408" y="11303"/>
                  </a:lnTo>
                  <a:lnTo>
                    <a:pt x="466455" y="11557"/>
                  </a:lnTo>
                  <a:lnTo>
                    <a:pt x="464721" y="16637"/>
                  </a:lnTo>
                  <a:lnTo>
                    <a:pt x="514990" y="16637"/>
                  </a:lnTo>
                  <a:lnTo>
                    <a:pt x="513062" y="14351"/>
                  </a:lnTo>
                  <a:lnTo>
                    <a:pt x="520328" y="14224"/>
                  </a:lnTo>
                  <a:lnTo>
                    <a:pt x="529854" y="14224"/>
                  </a:lnTo>
                  <a:lnTo>
                    <a:pt x="524256" y="10287"/>
                  </a:lnTo>
                  <a:lnTo>
                    <a:pt x="498625" y="10287"/>
                  </a:lnTo>
                  <a:lnTo>
                    <a:pt x="462794" y="6223"/>
                  </a:lnTo>
                  <a:close/>
                </a:path>
                <a:path w="5943600" h="86359">
                  <a:moveTo>
                    <a:pt x="3864173" y="6223"/>
                  </a:moveTo>
                  <a:lnTo>
                    <a:pt x="3867791" y="11303"/>
                  </a:lnTo>
                  <a:lnTo>
                    <a:pt x="3867838" y="11557"/>
                  </a:lnTo>
                  <a:lnTo>
                    <a:pt x="3866100" y="16637"/>
                  </a:lnTo>
                  <a:lnTo>
                    <a:pt x="3916367" y="16637"/>
                  </a:lnTo>
                  <a:lnTo>
                    <a:pt x="3914435" y="14351"/>
                  </a:lnTo>
                  <a:lnTo>
                    <a:pt x="3921706" y="14224"/>
                  </a:lnTo>
                  <a:lnTo>
                    <a:pt x="3931238" y="14224"/>
                  </a:lnTo>
                  <a:lnTo>
                    <a:pt x="3925639" y="10287"/>
                  </a:lnTo>
                  <a:lnTo>
                    <a:pt x="3900007" y="10287"/>
                  </a:lnTo>
                  <a:lnTo>
                    <a:pt x="3864173" y="6223"/>
                  </a:lnTo>
                  <a:close/>
                </a:path>
                <a:path w="5943600" h="86359">
                  <a:moveTo>
                    <a:pt x="632366" y="8636"/>
                  </a:moveTo>
                  <a:lnTo>
                    <a:pt x="622634" y="9906"/>
                  </a:lnTo>
                  <a:lnTo>
                    <a:pt x="615070" y="16383"/>
                  </a:lnTo>
                  <a:lnTo>
                    <a:pt x="643167" y="16383"/>
                  </a:lnTo>
                  <a:lnTo>
                    <a:pt x="646232" y="15875"/>
                  </a:lnTo>
                  <a:lnTo>
                    <a:pt x="675018" y="15875"/>
                  </a:lnTo>
                  <a:lnTo>
                    <a:pt x="676733" y="14097"/>
                  </a:lnTo>
                  <a:lnTo>
                    <a:pt x="679955" y="12446"/>
                  </a:lnTo>
                  <a:lnTo>
                    <a:pt x="703073" y="12446"/>
                  </a:lnTo>
                  <a:lnTo>
                    <a:pt x="703004" y="12192"/>
                  </a:lnTo>
                  <a:lnTo>
                    <a:pt x="633959" y="12192"/>
                  </a:lnTo>
                  <a:lnTo>
                    <a:pt x="632839" y="11557"/>
                  </a:lnTo>
                  <a:lnTo>
                    <a:pt x="702831" y="11557"/>
                  </a:lnTo>
                  <a:lnTo>
                    <a:pt x="702589" y="10668"/>
                  </a:lnTo>
                  <a:lnTo>
                    <a:pt x="683004" y="9144"/>
                  </a:lnTo>
                  <a:lnTo>
                    <a:pt x="646762" y="9144"/>
                  </a:lnTo>
                  <a:lnTo>
                    <a:pt x="632366" y="8636"/>
                  </a:lnTo>
                  <a:close/>
                </a:path>
                <a:path w="5943600" h="86359">
                  <a:moveTo>
                    <a:pt x="4033746" y="8636"/>
                  </a:moveTo>
                  <a:lnTo>
                    <a:pt x="4024013" y="9906"/>
                  </a:lnTo>
                  <a:lnTo>
                    <a:pt x="4016453" y="16383"/>
                  </a:lnTo>
                  <a:lnTo>
                    <a:pt x="4044549" y="16383"/>
                  </a:lnTo>
                  <a:lnTo>
                    <a:pt x="4047614" y="15875"/>
                  </a:lnTo>
                  <a:lnTo>
                    <a:pt x="4076401" y="15875"/>
                  </a:lnTo>
                  <a:lnTo>
                    <a:pt x="4078116" y="14097"/>
                  </a:lnTo>
                  <a:lnTo>
                    <a:pt x="4081334" y="12446"/>
                  </a:lnTo>
                  <a:lnTo>
                    <a:pt x="4104456" y="12446"/>
                  </a:lnTo>
                  <a:lnTo>
                    <a:pt x="4104387" y="12192"/>
                  </a:lnTo>
                  <a:lnTo>
                    <a:pt x="4035343" y="12192"/>
                  </a:lnTo>
                  <a:lnTo>
                    <a:pt x="4034222" y="11557"/>
                  </a:lnTo>
                  <a:lnTo>
                    <a:pt x="4104214" y="11557"/>
                  </a:lnTo>
                  <a:lnTo>
                    <a:pt x="4103973" y="10668"/>
                  </a:lnTo>
                  <a:lnTo>
                    <a:pt x="4084387" y="9144"/>
                  </a:lnTo>
                  <a:lnTo>
                    <a:pt x="4048144" y="9144"/>
                  </a:lnTo>
                  <a:lnTo>
                    <a:pt x="4033746" y="8636"/>
                  </a:lnTo>
                  <a:close/>
                </a:path>
                <a:path w="5943600" h="86359">
                  <a:moveTo>
                    <a:pt x="5933557" y="10668"/>
                  </a:moveTo>
                  <a:lnTo>
                    <a:pt x="5930501" y="12827"/>
                  </a:lnTo>
                  <a:lnTo>
                    <a:pt x="5930423" y="13081"/>
                  </a:lnTo>
                  <a:lnTo>
                    <a:pt x="5932950" y="16256"/>
                  </a:lnTo>
                  <a:lnTo>
                    <a:pt x="5933557" y="16256"/>
                  </a:lnTo>
                  <a:lnTo>
                    <a:pt x="5933557" y="10668"/>
                  </a:lnTo>
                  <a:close/>
                </a:path>
                <a:path w="5943600" h="86359">
                  <a:moveTo>
                    <a:pt x="1536895" y="6858"/>
                  </a:moveTo>
                  <a:lnTo>
                    <a:pt x="1524163" y="16129"/>
                  </a:lnTo>
                  <a:lnTo>
                    <a:pt x="1548574" y="16129"/>
                  </a:lnTo>
                  <a:lnTo>
                    <a:pt x="1546713" y="12954"/>
                  </a:lnTo>
                  <a:lnTo>
                    <a:pt x="1536895" y="6858"/>
                  </a:lnTo>
                  <a:close/>
                </a:path>
                <a:path w="5943600" h="86359">
                  <a:moveTo>
                    <a:pt x="2670693" y="6858"/>
                  </a:moveTo>
                  <a:lnTo>
                    <a:pt x="2657961" y="16129"/>
                  </a:lnTo>
                  <a:lnTo>
                    <a:pt x="2682369" y="16129"/>
                  </a:lnTo>
                  <a:lnTo>
                    <a:pt x="2680509" y="12954"/>
                  </a:lnTo>
                  <a:lnTo>
                    <a:pt x="2670693" y="6858"/>
                  </a:lnTo>
                  <a:close/>
                </a:path>
                <a:path w="5943600" h="86359">
                  <a:moveTo>
                    <a:pt x="4371385" y="6858"/>
                  </a:moveTo>
                  <a:lnTo>
                    <a:pt x="4358652" y="16129"/>
                  </a:lnTo>
                  <a:lnTo>
                    <a:pt x="4383061" y="16129"/>
                  </a:lnTo>
                  <a:lnTo>
                    <a:pt x="4381201" y="12954"/>
                  </a:lnTo>
                  <a:lnTo>
                    <a:pt x="4371385" y="6858"/>
                  </a:lnTo>
                  <a:close/>
                </a:path>
                <a:path w="5943600" h="86359">
                  <a:moveTo>
                    <a:pt x="5505172" y="6858"/>
                  </a:moveTo>
                  <a:lnTo>
                    <a:pt x="5492440" y="16129"/>
                  </a:lnTo>
                  <a:lnTo>
                    <a:pt x="5516851" y="16129"/>
                  </a:lnTo>
                  <a:lnTo>
                    <a:pt x="5514990" y="12954"/>
                  </a:lnTo>
                  <a:lnTo>
                    <a:pt x="5505172" y="6858"/>
                  </a:lnTo>
                  <a:close/>
                </a:path>
                <a:path w="5943600" h="86359">
                  <a:moveTo>
                    <a:pt x="822255" y="7747"/>
                  </a:moveTo>
                  <a:lnTo>
                    <a:pt x="823419" y="15875"/>
                  </a:lnTo>
                  <a:lnTo>
                    <a:pt x="891787" y="15875"/>
                  </a:lnTo>
                  <a:lnTo>
                    <a:pt x="899705" y="13716"/>
                  </a:lnTo>
                  <a:lnTo>
                    <a:pt x="846896" y="13716"/>
                  </a:lnTo>
                  <a:lnTo>
                    <a:pt x="833191" y="9779"/>
                  </a:lnTo>
                  <a:lnTo>
                    <a:pt x="822255" y="7747"/>
                  </a:lnTo>
                  <a:close/>
                </a:path>
                <a:path w="5943600" h="86359">
                  <a:moveTo>
                    <a:pt x="1956048" y="7747"/>
                  </a:moveTo>
                  <a:lnTo>
                    <a:pt x="1957207" y="15875"/>
                  </a:lnTo>
                  <a:lnTo>
                    <a:pt x="2025585" y="15875"/>
                  </a:lnTo>
                  <a:lnTo>
                    <a:pt x="2033503" y="13716"/>
                  </a:lnTo>
                  <a:lnTo>
                    <a:pt x="1980694" y="13716"/>
                  </a:lnTo>
                  <a:lnTo>
                    <a:pt x="1966988" y="9779"/>
                  </a:lnTo>
                  <a:lnTo>
                    <a:pt x="1956048" y="7747"/>
                  </a:lnTo>
                  <a:close/>
                </a:path>
                <a:path w="5943600" h="86359">
                  <a:moveTo>
                    <a:pt x="3089844" y="7747"/>
                  </a:moveTo>
                  <a:lnTo>
                    <a:pt x="3091005" y="15875"/>
                  </a:lnTo>
                  <a:lnTo>
                    <a:pt x="3159372" y="15875"/>
                  </a:lnTo>
                  <a:lnTo>
                    <a:pt x="3167291" y="13716"/>
                  </a:lnTo>
                  <a:lnTo>
                    <a:pt x="3114483" y="13716"/>
                  </a:lnTo>
                  <a:lnTo>
                    <a:pt x="3100781" y="9779"/>
                  </a:lnTo>
                  <a:lnTo>
                    <a:pt x="3089844" y="7747"/>
                  </a:lnTo>
                  <a:close/>
                </a:path>
                <a:path w="5943600" h="86359">
                  <a:moveTo>
                    <a:pt x="4790536" y="7747"/>
                  </a:moveTo>
                  <a:lnTo>
                    <a:pt x="4791697" y="15875"/>
                  </a:lnTo>
                  <a:lnTo>
                    <a:pt x="4860064" y="15875"/>
                  </a:lnTo>
                  <a:lnTo>
                    <a:pt x="4867982" y="13716"/>
                  </a:lnTo>
                  <a:lnTo>
                    <a:pt x="4815175" y="13716"/>
                  </a:lnTo>
                  <a:lnTo>
                    <a:pt x="4801472" y="9779"/>
                  </a:lnTo>
                  <a:lnTo>
                    <a:pt x="4790536" y="7747"/>
                  </a:lnTo>
                  <a:close/>
                </a:path>
                <a:path w="5943600" h="86359">
                  <a:moveTo>
                    <a:pt x="1502314" y="7620"/>
                  </a:moveTo>
                  <a:lnTo>
                    <a:pt x="1488457" y="15621"/>
                  </a:lnTo>
                  <a:lnTo>
                    <a:pt x="1522821" y="15621"/>
                  </a:lnTo>
                  <a:lnTo>
                    <a:pt x="1513426" y="12065"/>
                  </a:lnTo>
                  <a:lnTo>
                    <a:pt x="1502314" y="7620"/>
                  </a:lnTo>
                  <a:close/>
                </a:path>
                <a:path w="5943600" h="86359">
                  <a:moveTo>
                    <a:pt x="2636112" y="7620"/>
                  </a:moveTo>
                  <a:lnTo>
                    <a:pt x="2622255" y="15621"/>
                  </a:lnTo>
                  <a:lnTo>
                    <a:pt x="2656619" y="15621"/>
                  </a:lnTo>
                  <a:lnTo>
                    <a:pt x="2647224" y="12065"/>
                  </a:lnTo>
                  <a:lnTo>
                    <a:pt x="2636112" y="7620"/>
                  </a:lnTo>
                  <a:close/>
                </a:path>
                <a:path w="5943600" h="86359">
                  <a:moveTo>
                    <a:pt x="4336804" y="7620"/>
                  </a:moveTo>
                  <a:lnTo>
                    <a:pt x="4322946" y="15621"/>
                  </a:lnTo>
                  <a:lnTo>
                    <a:pt x="4357310" y="15621"/>
                  </a:lnTo>
                  <a:lnTo>
                    <a:pt x="4347916" y="12065"/>
                  </a:lnTo>
                  <a:lnTo>
                    <a:pt x="4336804" y="7620"/>
                  </a:lnTo>
                  <a:close/>
                </a:path>
                <a:path w="5943600" h="86359">
                  <a:moveTo>
                    <a:pt x="5470591" y="7620"/>
                  </a:moveTo>
                  <a:lnTo>
                    <a:pt x="5456734" y="15621"/>
                  </a:lnTo>
                  <a:lnTo>
                    <a:pt x="5491098" y="15621"/>
                  </a:lnTo>
                  <a:lnTo>
                    <a:pt x="5481703" y="12065"/>
                  </a:lnTo>
                  <a:lnTo>
                    <a:pt x="5470591" y="7620"/>
                  </a:lnTo>
                  <a:close/>
                </a:path>
                <a:path w="5943600" h="86359">
                  <a:moveTo>
                    <a:pt x="350535" y="6477"/>
                  </a:moveTo>
                  <a:lnTo>
                    <a:pt x="346246" y="9652"/>
                  </a:lnTo>
                  <a:lnTo>
                    <a:pt x="336279" y="15240"/>
                  </a:lnTo>
                  <a:lnTo>
                    <a:pt x="386854" y="15240"/>
                  </a:lnTo>
                  <a:lnTo>
                    <a:pt x="386053" y="14732"/>
                  </a:lnTo>
                  <a:lnTo>
                    <a:pt x="385608" y="13716"/>
                  </a:lnTo>
                  <a:lnTo>
                    <a:pt x="348753" y="13716"/>
                  </a:lnTo>
                  <a:lnTo>
                    <a:pt x="350535" y="6477"/>
                  </a:lnTo>
                  <a:close/>
                </a:path>
                <a:path w="5943600" h="86359">
                  <a:moveTo>
                    <a:pt x="808788" y="13335"/>
                  </a:moveTo>
                  <a:lnTo>
                    <a:pt x="787080" y="13335"/>
                  </a:lnTo>
                  <a:lnTo>
                    <a:pt x="792203" y="14097"/>
                  </a:lnTo>
                  <a:lnTo>
                    <a:pt x="785274" y="15240"/>
                  </a:lnTo>
                  <a:lnTo>
                    <a:pt x="822999" y="15240"/>
                  </a:lnTo>
                  <a:lnTo>
                    <a:pt x="822158" y="13970"/>
                  </a:lnTo>
                  <a:lnTo>
                    <a:pt x="809602" y="13970"/>
                  </a:lnTo>
                  <a:lnTo>
                    <a:pt x="808788" y="13335"/>
                  </a:lnTo>
                  <a:close/>
                </a:path>
                <a:path w="5943600" h="86359">
                  <a:moveTo>
                    <a:pt x="1942576" y="13335"/>
                  </a:moveTo>
                  <a:lnTo>
                    <a:pt x="1920870" y="13335"/>
                  </a:lnTo>
                  <a:lnTo>
                    <a:pt x="1925996" y="14097"/>
                  </a:lnTo>
                  <a:lnTo>
                    <a:pt x="1919072" y="15240"/>
                  </a:lnTo>
                  <a:lnTo>
                    <a:pt x="1956786" y="15240"/>
                  </a:lnTo>
                  <a:lnTo>
                    <a:pt x="1955946" y="13970"/>
                  </a:lnTo>
                  <a:lnTo>
                    <a:pt x="1943389" y="13970"/>
                  </a:lnTo>
                  <a:lnTo>
                    <a:pt x="1942576" y="13335"/>
                  </a:lnTo>
                  <a:close/>
                </a:path>
                <a:path w="5943600" h="86359">
                  <a:moveTo>
                    <a:pt x="3076374" y="13335"/>
                  </a:moveTo>
                  <a:lnTo>
                    <a:pt x="3054666" y="13335"/>
                  </a:lnTo>
                  <a:lnTo>
                    <a:pt x="3059789" y="14097"/>
                  </a:lnTo>
                  <a:lnTo>
                    <a:pt x="3052859" y="15240"/>
                  </a:lnTo>
                  <a:lnTo>
                    <a:pt x="3090584" y="15240"/>
                  </a:lnTo>
                  <a:lnTo>
                    <a:pt x="3089743" y="13970"/>
                  </a:lnTo>
                  <a:lnTo>
                    <a:pt x="3077187" y="13970"/>
                  </a:lnTo>
                  <a:lnTo>
                    <a:pt x="3076374" y="13335"/>
                  </a:lnTo>
                  <a:close/>
                </a:path>
                <a:path w="5943600" h="86359">
                  <a:moveTo>
                    <a:pt x="3751913" y="6477"/>
                  </a:moveTo>
                  <a:lnTo>
                    <a:pt x="3747626" y="9652"/>
                  </a:lnTo>
                  <a:lnTo>
                    <a:pt x="3737657" y="15240"/>
                  </a:lnTo>
                  <a:lnTo>
                    <a:pt x="3788232" y="15240"/>
                  </a:lnTo>
                  <a:lnTo>
                    <a:pt x="3787431" y="14732"/>
                  </a:lnTo>
                  <a:lnTo>
                    <a:pt x="3786986" y="13716"/>
                  </a:lnTo>
                  <a:lnTo>
                    <a:pt x="3750126" y="13716"/>
                  </a:lnTo>
                  <a:lnTo>
                    <a:pt x="3751913" y="6477"/>
                  </a:lnTo>
                  <a:close/>
                </a:path>
                <a:path w="5943600" h="86359">
                  <a:moveTo>
                    <a:pt x="4777065" y="13335"/>
                  </a:moveTo>
                  <a:lnTo>
                    <a:pt x="4755357" y="13335"/>
                  </a:lnTo>
                  <a:lnTo>
                    <a:pt x="4760481" y="14097"/>
                  </a:lnTo>
                  <a:lnTo>
                    <a:pt x="4753551" y="15240"/>
                  </a:lnTo>
                  <a:lnTo>
                    <a:pt x="4791276" y="15240"/>
                  </a:lnTo>
                  <a:lnTo>
                    <a:pt x="4790435" y="13970"/>
                  </a:lnTo>
                  <a:lnTo>
                    <a:pt x="4777879" y="13970"/>
                  </a:lnTo>
                  <a:lnTo>
                    <a:pt x="4777065" y="13335"/>
                  </a:lnTo>
                  <a:close/>
                </a:path>
                <a:path w="5943600" h="86359">
                  <a:moveTo>
                    <a:pt x="1409442" y="8636"/>
                  </a:moveTo>
                  <a:lnTo>
                    <a:pt x="1401216" y="8636"/>
                  </a:lnTo>
                  <a:lnTo>
                    <a:pt x="1390284" y="11811"/>
                  </a:lnTo>
                  <a:lnTo>
                    <a:pt x="1384292" y="14986"/>
                  </a:lnTo>
                  <a:lnTo>
                    <a:pt x="1436152" y="14986"/>
                  </a:lnTo>
                  <a:lnTo>
                    <a:pt x="1435661" y="14732"/>
                  </a:lnTo>
                  <a:lnTo>
                    <a:pt x="1407318" y="14732"/>
                  </a:lnTo>
                  <a:lnTo>
                    <a:pt x="1409442" y="8636"/>
                  </a:lnTo>
                  <a:close/>
                </a:path>
                <a:path w="5943600" h="86359">
                  <a:moveTo>
                    <a:pt x="2543236" y="8636"/>
                  </a:moveTo>
                  <a:lnTo>
                    <a:pt x="2535009" y="8636"/>
                  </a:lnTo>
                  <a:lnTo>
                    <a:pt x="2524076" y="11811"/>
                  </a:lnTo>
                  <a:lnTo>
                    <a:pt x="2518080" y="14986"/>
                  </a:lnTo>
                  <a:lnTo>
                    <a:pt x="2569945" y="14986"/>
                  </a:lnTo>
                  <a:lnTo>
                    <a:pt x="2569455" y="14732"/>
                  </a:lnTo>
                  <a:lnTo>
                    <a:pt x="2541116" y="14732"/>
                  </a:lnTo>
                  <a:lnTo>
                    <a:pt x="2543236" y="8636"/>
                  </a:lnTo>
                  <a:close/>
                </a:path>
                <a:path w="5943600" h="86359">
                  <a:moveTo>
                    <a:pt x="4243927" y="8636"/>
                  </a:moveTo>
                  <a:lnTo>
                    <a:pt x="4235700" y="8636"/>
                  </a:lnTo>
                  <a:lnTo>
                    <a:pt x="4224768" y="11811"/>
                  </a:lnTo>
                  <a:lnTo>
                    <a:pt x="4218772" y="14986"/>
                  </a:lnTo>
                  <a:lnTo>
                    <a:pt x="4270637" y="14986"/>
                  </a:lnTo>
                  <a:lnTo>
                    <a:pt x="4270146" y="14732"/>
                  </a:lnTo>
                  <a:lnTo>
                    <a:pt x="4241808" y="14732"/>
                  </a:lnTo>
                  <a:lnTo>
                    <a:pt x="4243927" y="8636"/>
                  </a:lnTo>
                  <a:close/>
                </a:path>
                <a:path w="5943600" h="86359">
                  <a:moveTo>
                    <a:pt x="5377719" y="8636"/>
                  </a:moveTo>
                  <a:lnTo>
                    <a:pt x="5369493" y="8636"/>
                  </a:lnTo>
                  <a:lnTo>
                    <a:pt x="5358561" y="11811"/>
                  </a:lnTo>
                  <a:lnTo>
                    <a:pt x="5352570" y="14986"/>
                  </a:lnTo>
                  <a:lnTo>
                    <a:pt x="5404429" y="14986"/>
                  </a:lnTo>
                  <a:lnTo>
                    <a:pt x="5403938" y="14732"/>
                  </a:lnTo>
                  <a:lnTo>
                    <a:pt x="5375595" y="14732"/>
                  </a:lnTo>
                  <a:lnTo>
                    <a:pt x="5377719" y="8636"/>
                  </a:lnTo>
                  <a:close/>
                </a:path>
                <a:path w="5943600" h="86359">
                  <a:moveTo>
                    <a:pt x="61197" y="8636"/>
                  </a:moveTo>
                  <a:lnTo>
                    <a:pt x="51298" y="12319"/>
                  </a:lnTo>
                  <a:lnTo>
                    <a:pt x="43379" y="14859"/>
                  </a:lnTo>
                  <a:lnTo>
                    <a:pt x="88762" y="14859"/>
                  </a:lnTo>
                  <a:lnTo>
                    <a:pt x="89005" y="14351"/>
                  </a:lnTo>
                  <a:lnTo>
                    <a:pt x="88881" y="13589"/>
                  </a:lnTo>
                  <a:lnTo>
                    <a:pt x="88034" y="10668"/>
                  </a:lnTo>
                  <a:lnTo>
                    <a:pt x="71390" y="10668"/>
                  </a:lnTo>
                  <a:lnTo>
                    <a:pt x="61197" y="8636"/>
                  </a:lnTo>
                  <a:close/>
                </a:path>
                <a:path w="5943600" h="86359">
                  <a:moveTo>
                    <a:pt x="1126043" y="7493"/>
                  </a:moveTo>
                  <a:lnTo>
                    <a:pt x="1118259" y="8382"/>
                  </a:lnTo>
                  <a:lnTo>
                    <a:pt x="1110145" y="11811"/>
                  </a:lnTo>
                  <a:lnTo>
                    <a:pt x="1099264" y="14732"/>
                  </a:lnTo>
                  <a:lnTo>
                    <a:pt x="1159455" y="14732"/>
                  </a:lnTo>
                  <a:lnTo>
                    <a:pt x="1157493" y="12192"/>
                  </a:lnTo>
                  <a:lnTo>
                    <a:pt x="1135933" y="12192"/>
                  </a:lnTo>
                  <a:lnTo>
                    <a:pt x="1126043" y="7493"/>
                  </a:lnTo>
                  <a:close/>
                </a:path>
                <a:path w="5943600" h="86359">
                  <a:moveTo>
                    <a:pt x="1418768" y="9398"/>
                  </a:moveTo>
                  <a:lnTo>
                    <a:pt x="1407318" y="14732"/>
                  </a:lnTo>
                  <a:lnTo>
                    <a:pt x="1435661" y="14732"/>
                  </a:lnTo>
                  <a:lnTo>
                    <a:pt x="1429035" y="11303"/>
                  </a:lnTo>
                  <a:lnTo>
                    <a:pt x="1418768" y="9398"/>
                  </a:lnTo>
                  <a:close/>
                </a:path>
                <a:path w="5943600" h="86359">
                  <a:moveTo>
                    <a:pt x="1621489" y="8382"/>
                  </a:moveTo>
                  <a:lnTo>
                    <a:pt x="1619427" y="14732"/>
                  </a:lnTo>
                  <a:lnTo>
                    <a:pt x="1628159" y="11557"/>
                  </a:lnTo>
                  <a:lnTo>
                    <a:pt x="1621489" y="8382"/>
                  </a:lnTo>
                  <a:close/>
                </a:path>
                <a:path w="5943600" h="86359">
                  <a:moveTo>
                    <a:pt x="2259841" y="7493"/>
                  </a:moveTo>
                  <a:lnTo>
                    <a:pt x="2252055" y="8382"/>
                  </a:lnTo>
                  <a:lnTo>
                    <a:pt x="2243938" y="11811"/>
                  </a:lnTo>
                  <a:lnTo>
                    <a:pt x="2233052" y="14732"/>
                  </a:lnTo>
                  <a:lnTo>
                    <a:pt x="2293252" y="14732"/>
                  </a:lnTo>
                  <a:lnTo>
                    <a:pt x="2291291" y="12192"/>
                  </a:lnTo>
                  <a:lnTo>
                    <a:pt x="2269731" y="12192"/>
                  </a:lnTo>
                  <a:lnTo>
                    <a:pt x="2259841" y="7493"/>
                  </a:lnTo>
                  <a:close/>
                </a:path>
                <a:path w="5943600" h="86359">
                  <a:moveTo>
                    <a:pt x="2552565" y="9398"/>
                  </a:moveTo>
                  <a:lnTo>
                    <a:pt x="2541116" y="14732"/>
                  </a:lnTo>
                  <a:lnTo>
                    <a:pt x="2569455" y="14732"/>
                  </a:lnTo>
                  <a:lnTo>
                    <a:pt x="2562829" y="11303"/>
                  </a:lnTo>
                  <a:lnTo>
                    <a:pt x="2552565" y="9398"/>
                  </a:lnTo>
                  <a:close/>
                </a:path>
                <a:path w="5943600" h="86359">
                  <a:moveTo>
                    <a:pt x="2755287" y="8382"/>
                  </a:moveTo>
                  <a:lnTo>
                    <a:pt x="2753225" y="14732"/>
                  </a:lnTo>
                  <a:lnTo>
                    <a:pt x="2761947" y="11557"/>
                  </a:lnTo>
                  <a:lnTo>
                    <a:pt x="2755287" y="8382"/>
                  </a:lnTo>
                  <a:close/>
                </a:path>
                <a:path w="5943600" h="86359">
                  <a:moveTo>
                    <a:pt x="3393628" y="7493"/>
                  </a:moveTo>
                  <a:lnTo>
                    <a:pt x="3385844" y="8382"/>
                  </a:lnTo>
                  <a:lnTo>
                    <a:pt x="3377730" y="11811"/>
                  </a:lnTo>
                  <a:lnTo>
                    <a:pt x="3366850" y="14732"/>
                  </a:lnTo>
                  <a:lnTo>
                    <a:pt x="3427043" y="14732"/>
                  </a:lnTo>
                  <a:lnTo>
                    <a:pt x="3425081" y="12192"/>
                  </a:lnTo>
                  <a:lnTo>
                    <a:pt x="3403519" y="12192"/>
                  </a:lnTo>
                  <a:lnTo>
                    <a:pt x="3393628" y="7493"/>
                  </a:lnTo>
                  <a:close/>
                </a:path>
                <a:path w="5943600" h="86359">
                  <a:moveTo>
                    <a:pt x="4253256" y="9398"/>
                  </a:moveTo>
                  <a:lnTo>
                    <a:pt x="4241808" y="14732"/>
                  </a:lnTo>
                  <a:lnTo>
                    <a:pt x="4270146" y="14732"/>
                  </a:lnTo>
                  <a:lnTo>
                    <a:pt x="4263520" y="11303"/>
                  </a:lnTo>
                  <a:lnTo>
                    <a:pt x="4253256" y="9398"/>
                  </a:lnTo>
                  <a:close/>
                </a:path>
                <a:path w="5943600" h="86359">
                  <a:moveTo>
                    <a:pt x="4455979" y="8382"/>
                  </a:moveTo>
                  <a:lnTo>
                    <a:pt x="4453916" y="14732"/>
                  </a:lnTo>
                  <a:lnTo>
                    <a:pt x="4462638" y="11557"/>
                  </a:lnTo>
                  <a:lnTo>
                    <a:pt x="4455979" y="8382"/>
                  </a:lnTo>
                  <a:close/>
                </a:path>
                <a:path w="5943600" h="86359">
                  <a:moveTo>
                    <a:pt x="5094320" y="7493"/>
                  </a:moveTo>
                  <a:lnTo>
                    <a:pt x="5086536" y="8382"/>
                  </a:lnTo>
                  <a:lnTo>
                    <a:pt x="5078422" y="11811"/>
                  </a:lnTo>
                  <a:lnTo>
                    <a:pt x="5067542" y="14732"/>
                  </a:lnTo>
                  <a:lnTo>
                    <a:pt x="5127732" y="14732"/>
                  </a:lnTo>
                  <a:lnTo>
                    <a:pt x="5125770" y="12192"/>
                  </a:lnTo>
                  <a:lnTo>
                    <a:pt x="5104211" y="12192"/>
                  </a:lnTo>
                  <a:lnTo>
                    <a:pt x="5094320" y="7493"/>
                  </a:lnTo>
                  <a:close/>
                </a:path>
                <a:path w="5943600" h="86359">
                  <a:moveTo>
                    <a:pt x="5387045" y="9398"/>
                  </a:moveTo>
                  <a:lnTo>
                    <a:pt x="5375595" y="14732"/>
                  </a:lnTo>
                  <a:lnTo>
                    <a:pt x="5403938" y="14732"/>
                  </a:lnTo>
                  <a:lnTo>
                    <a:pt x="5397312" y="11303"/>
                  </a:lnTo>
                  <a:lnTo>
                    <a:pt x="5387045" y="9398"/>
                  </a:lnTo>
                  <a:close/>
                </a:path>
                <a:path w="5943600" h="86359">
                  <a:moveTo>
                    <a:pt x="5589777" y="8382"/>
                  </a:moveTo>
                  <a:lnTo>
                    <a:pt x="5587704" y="14732"/>
                  </a:lnTo>
                  <a:lnTo>
                    <a:pt x="5596436" y="11557"/>
                  </a:lnTo>
                  <a:lnTo>
                    <a:pt x="5589777" y="8382"/>
                  </a:lnTo>
                  <a:close/>
                </a:path>
                <a:path w="5943600" h="86359">
                  <a:moveTo>
                    <a:pt x="52699" y="9144"/>
                  </a:moveTo>
                  <a:lnTo>
                    <a:pt x="43611" y="9144"/>
                  </a:lnTo>
                  <a:lnTo>
                    <a:pt x="43401" y="14478"/>
                  </a:lnTo>
                  <a:lnTo>
                    <a:pt x="52699" y="9144"/>
                  </a:lnTo>
                  <a:close/>
                </a:path>
                <a:path w="5943600" h="86359">
                  <a:moveTo>
                    <a:pt x="5860384" y="10795"/>
                  </a:moveTo>
                  <a:lnTo>
                    <a:pt x="5853476" y="14478"/>
                  </a:lnTo>
                  <a:lnTo>
                    <a:pt x="5887472" y="14478"/>
                  </a:lnTo>
                  <a:lnTo>
                    <a:pt x="5887537" y="11303"/>
                  </a:lnTo>
                  <a:lnTo>
                    <a:pt x="5867291" y="11303"/>
                  </a:lnTo>
                  <a:lnTo>
                    <a:pt x="5860384" y="10795"/>
                  </a:lnTo>
                  <a:close/>
                </a:path>
                <a:path w="5943600" h="86359">
                  <a:moveTo>
                    <a:pt x="601881" y="7239"/>
                  </a:moveTo>
                  <a:lnTo>
                    <a:pt x="595814" y="9144"/>
                  </a:lnTo>
                  <a:lnTo>
                    <a:pt x="588445" y="14351"/>
                  </a:lnTo>
                  <a:lnTo>
                    <a:pt x="610329" y="14351"/>
                  </a:lnTo>
                  <a:lnTo>
                    <a:pt x="606569" y="10414"/>
                  </a:lnTo>
                  <a:lnTo>
                    <a:pt x="601881" y="7239"/>
                  </a:lnTo>
                  <a:close/>
                </a:path>
                <a:path w="5943600" h="86359">
                  <a:moveTo>
                    <a:pt x="4003260" y="7239"/>
                  </a:moveTo>
                  <a:lnTo>
                    <a:pt x="3997197" y="9144"/>
                  </a:lnTo>
                  <a:lnTo>
                    <a:pt x="3989827" y="14351"/>
                  </a:lnTo>
                  <a:lnTo>
                    <a:pt x="4011711" y="14351"/>
                  </a:lnTo>
                  <a:lnTo>
                    <a:pt x="4007948" y="10414"/>
                  </a:lnTo>
                  <a:lnTo>
                    <a:pt x="4003260" y="7239"/>
                  </a:lnTo>
                  <a:close/>
                </a:path>
                <a:path w="5943600" h="86359">
                  <a:moveTo>
                    <a:pt x="418696" y="5715"/>
                  </a:moveTo>
                  <a:lnTo>
                    <a:pt x="406841" y="10414"/>
                  </a:lnTo>
                  <a:lnTo>
                    <a:pt x="404307" y="14224"/>
                  </a:lnTo>
                  <a:lnTo>
                    <a:pt x="448193" y="14224"/>
                  </a:lnTo>
                  <a:lnTo>
                    <a:pt x="442204" y="11938"/>
                  </a:lnTo>
                  <a:lnTo>
                    <a:pt x="445628" y="10668"/>
                  </a:lnTo>
                  <a:lnTo>
                    <a:pt x="422824" y="10668"/>
                  </a:lnTo>
                  <a:lnTo>
                    <a:pt x="421955" y="10160"/>
                  </a:lnTo>
                  <a:lnTo>
                    <a:pt x="446998" y="10160"/>
                  </a:lnTo>
                  <a:lnTo>
                    <a:pt x="450080" y="9017"/>
                  </a:lnTo>
                  <a:lnTo>
                    <a:pt x="418696" y="5715"/>
                  </a:lnTo>
                  <a:close/>
                </a:path>
                <a:path w="5943600" h="86359">
                  <a:moveTo>
                    <a:pt x="3820079" y="5715"/>
                  </a:moveTo>
                  <a:lnTo>
                    <a:pt x="3808224" y="10414"/>
                  </a:lnTo>
                  <a:lnTo>
                    <a:pt x="3805690" y="14224"/>
                  </a:lnTo>
                  <a:lnTo>
                    <a:pt x="3849574" y="14224"/>
                  </a:lnTo>
                  <a:lnTo>
                    <a:pt x="3843586" y="11938"/>
                  </a:lnTo>
                  <a:lnTo>
                    <a:pt x="3847011" y="10668"/>
                  </a:lnTo>
                  <a:lnTo>
                    <a:pt x="3824208" y="10668"/>
                  </a:lnTo>
                  <a:lnTo>
                    <a:pt x="3823328" y="10160"/>
                  </a:lnTo>
                  <a:lnTo>
                    <a:pt x="3848381" y="10160"/>
                  </a:lnTo>
                  <a:lnTo>
                    <a:pt x="3851463" y="9017"/>
                  </a:lnTo>
                  <a:lnTo>
                    <a:pt x="3820079" y="5715"/>
                  </a:lnTo>
                  <a:close/>
                </a:path>
                <a:path w="5943600" h="86359">
                  <a:moveTo>
                    <a:pt x="819047" y="9271"/>
                  </a:moveTo>
                  <a:lnTo>
                    <a:pt x="815168" y="11684"/>
                  </a:lnTo>
                  <a:lnTo>
                    <a:pt x="809602" y="13970"/>
                  </a:lnTo>
                  <a:lnTo>
                    <a:pt x="822158" y="13970"/>
                  </a:lnTo>
                  <a:lnTo>
                    <a:pt x="819047" y="9271"/>
                  </a:lnTo>
                  <a:close/>
                </a:path>
                <a:path w="5943600" h="86359">
                  <a:moveTo>
                    <a:pt x="1952834" y="9271"/>
                  </a:moveTo>
                  <a:lnTo>
                    <a:pt x="1948956" y="11684"/>
                  </a:lnTo>
                  <a:lnTo>
                    <a:pt x="1943389" y="13970"/>
                  </a:lnTo>
                  <a:lnTo>
                    <a:pt x="1955946" y="13970"/>
                  </a:lnTo>
                  <a:lnTo>
                    <a:pt x="1952834" y="9271"/>
                  </a:lnTo>
                  <a:close/>
                </a:path>
                <a:path w="5943600" h="86359">
                  <a:moveTo>
                    <a:pt x="3086632" y="9271"/>
                  </a:moveTo>
                  <a:lnTo>
                    <a:pt x="3082754" y="11684"/>
                  </a:lnTo>
                  <a:lnTo>
                    <a:pt x="3077187" y="13970"/>
                  </a:lnTo>
                  <a:lnTo>
                    <a:pt x="3089743" y="13970"/>
                  </a:lnTo>
                  <a:lnTo>
                    <a:pt x="3086632" y="9271"/>
                  </a:lnTo>
                  <a:close/>
                </a:path>
                <a:path w="5943600" h="86359">
                  <a:moveTo>
                    <a:pt x="4787324" y="9271"/>
                  </a:moveTo>
                  <a:lnTo>
                    <a:pt x="4783445" y="11684"/>
                  </a:lnTo>
                  <a:lnTo>
                    <a:pt x="4777879" y="13970"/>
                  </a:lnTo>
                  <a:lnTo>
                    <a:pt x="4790435" y="13970"/>
                  </a:lnTo>
                  <a:lnTo>
                    <a:pt x="4787324" y="9271"/>
                  </a:lnTo>
                  <a:close/>
                </a:path>
                <a:path w="5943600" h="86359">
                  <a:moveTo>
                    <a:pt x="131524" y="9271"/>
                  </a:moveTo>
                  <a:lnTo>
                    <a:pt x="122949" y="13716"/>
                  </a:lnTo>
                  <a:lnTo>
                    <a:pt x="147004" y="13716"/>
                  </a:lnTo>
                  <a:lnTo>
                    <a:pt x="142396" y="10033"/>
                  </a:lnTo>
                  <a:lnTo>
                    <a:pt x="131524" y="9271"/>
                  </a:lnTo>
                  <a:close/>
                </a:path>
                <a:path w="5943600" h="86359">
                  <a:moveTo>
                    <a:pt x="358407" y="4953"/>
                  </a:moveTo>
                  <a:lnTo>
                    <a:pt x="348753" y="13716"/>
                  </a:lnTo>
                  <a:lnTo>
                    <a:pt x="385608" y="13716"/>
                  </a:lnTo>
                  <a:lnTo>
                    <a:pt x="385275" y="12954"/>
                  </a:lnTo>
                  <a:lnTo>
                    <a:pt x="368922" y="12954"/>
                  </a:lnTo>
                  <a:lnTo>
                    <a:pt x="363689" y="7493"/>
                  </a:lnTo>
                  <a:lnTo>
                    <a:pt x="358407" y="4953"/>
                  </a:lnTo>
                  <a:close/>
                </a:path>
                <a:path w="5943600" h="86359">
                  <a:moveTo>
                    <a:pt x="857254" y="6858"/>
                  </a:moveTo>
                  <a:lnTo>
                    <a:pt x="854036" y="12192"/>
                  </a:lnTo>
                  <a:lnTo>
                    <a:pt x="846896" y="13716"/>
                  </a:lnTo>
                  <a:lnTo>
                    <a:pt x="899705" y="13716"/>
                  </a:lnTo>
                  <a:lnTo>
                    <a:pt x="903432" y="12700"/>
                  </a:lnTo>
                  <a:lnTo>
                    <a:pt x="884140" y="8001"/>
                  </a:lnTo>
                  <a:lnTo>
                    <a:pt x="857254" y="6858"/>
                  </a:lnTo>
                  <a:close/>
                </a:path>
                <a:path w="5943600" h="86359">
                  <a:moveTo>
                    <a:pt x="1991052" y="6858"/>
                  </a:moveTo>
                  <a:lnTo>
                    <a:pt x="1987834" y="12192"/>
                  </a:lnTo>
                  <a:lnTo>
                    <a:pt x="1980694" y="13716"/>
                  </a:lnTo>
                  <a:lnTo>
                    <a:pt x="2033503" y="13716"/>
                  </a:lnTo>
                  <a:lnTo>
                    <a:pt x="2037230" y="12700"/>
                  </a:lnTo>
                  <a:lnTo>
                    <a:pt x="2017938" y="8001"/>
                  </a:lnTo>
                  <a:lnTo>
                    <a:pt x="1991052" y="6858"/>
                  </a:lnTo>
                  <a:close/>
                </a:path>
                <a:path w="5943600" h="86359">
                  <a:moveTo>
                    <a:pt x="3124840" y="6858"/>
                  </a:moveTo>
                  <a:lnTo>
                    <a:pt x="3121622" y="12192"/>
                  </a:lnTo>
                  <a:lnTo>
                    <a:pt x="3114483" y="13716"/>
                  </a:lnTo>
                  <a:lnTo>
                    <a:pt x="3167291" y="13716"/>
                  </a:lnTo>
                  <a:lnTo>
                    <a:pt x="3171017" y="12700"/>
                  </a:lnTo>
                  <a:lnTo>
                    <a:pt x="3151726" y="8001"/>
                  </a:lnTo>
                  <a:lnTo>
                    <a:pt x="3124840" y="6858"/>
                  </a:lnTo>
                  <a:close/>
                </a:path>
                <a:path w="5943600" h="86359">
                  <a:moveTo>
                    <a:pt x="3759785" y="4953"/>
                  </a:moveTo>
                  <a:lnTo>
                    <a:pt x="3750126" y="13716"/>
                  </a:lnTo>
                  <a:lnTo>
                    <a:pt x="3786986" y="13716"/>
                  </a:lnTo>
                  <a:lnTo>
                    <a:pt x="3786653" y="12954"/>
                  </a:lnTo>
                  <a:lnTo>
                    <a:pt x="3770300" y="12954"/>
                  </a:lnTo>
                  <a:lnTo>
                    <a:pt x="3765069" y="7493"/>
                  </a:lnTo>
                  <a:lnTo>
                    <a:pt x="3759785" y="4953"/>
                  </a:lnTo>
                  <a:close/>
                </a:path>
                <a:path w="5943600" h="86359">
                  <a:moveTo>
                    <a:pt x="4825532" y="6858"/>
                  </a:moveTo>
                  <a:lnTo>
                    <a:pt x="4822313" y="12192"/>
                  </a:lnTo>
                  <a:lnTo>
                    <a:pt x="4815175" y="13716"/>
                  </a:lnTo>
                  <a:lnTo>
                    <a:pt x="4867982" y="13716"/>
                  </a:lnTo>
                  <a:lnTo>
                    <a:pt x="4871709" y="12700"/>
                  </a:lnTo>
                  <a:lnTo>
                    <a:pt x="4852417" y="8001"/>
                  </a:lnTo>
                  <a:lnTo>
                    <a:pt x="4825532" y="6858"/>
                  </a:lnTo>
                  <a:close/>
                </a:path>
                <a:path w="5943600" h="86359">
                  <a:moveTo>
                    <a:pt x="1732020" y="7747"/>
                  </a:moveTo>
                  <a:lnTo>
                    <a:pt x="1714929" y="13335"/>
                  </a:lnTo>
                  <a:lnTo>
                    <a:pt x="1743165" y="13335"/>
                  </a:lnTo>
                  <a:lnTo>
                    <a:pt x="1743518" y="10541"/>
                  </a:lnTo>
                  <a:lnTo>
                    <a:pt x="1732020" y="7747"/>
                  </a:lnTo>
                  <a:close/>
                </a:path>
                <a:path w="5943600" h="86359">
                  <a:moveTo>
                    <a:pt x="1822651" y="8001"/>
                  </a:moveTo>
                  <a:lnTo>
                    <a:pt x="1816597" y="8128"/>
                  </a:lnTo>
                  <a:lnTo>
                    <a:pt x="1810660" y="10795"/>
                  </a:lnTo>
                  <a:lnTo>
                    <a:pt x="1805819" y="13335"/>
                  </a:lnTo>
                  <a:lnTo>
                    <a:pt x="1828023" y="13335"/>
                  </a:lnTo>
                  <a:lnTo>
                    <a:pt x="1827839" y="13081"/>
                  </a:lnTo>
                  <a:lnTo>
                    <a:pt x="1822651" y="8001"/>
                  </a:lnTo>
                  <a:close/>
                </a:path>
                <a:path w="5943600" h="86359">
                  <a:moveTo>
                    <a:pt x="2865818" y="7747"/>
                  </a:moveTo>
                  <a:lnTo>
                    <a:pt x="2848725" y="13335"/>
                  </a:lnTo>
                  <a:lnTo>
                    <a:pt x="2876958" y="13335"/>
                  </a:lnTo>
                  <a:lnTo>
                    <a:pt x="2877312" y="10541"/>
                  </a:lnTo>
                  <a:lnTo>
                    <a:pt x="2865818" y="7747"/>
                  </a:lnTo>
                  <a:close/>
                </a:path>
                <a:path w="5943600" h="86359">
                  <a:moveTo>
                    <a:pt x="2956444" y="8001"/>
                  </a:moveTo>
                  <a:lnTo>
                    <a:pt x="2950394" y="8128"/>
                  </a:lnTo>
                  <a:lnTo>
                    <a:pt x="2944458" y="10795"/>
                  </a:lnTo>
                  <a:lnTo>
                    <a:pt x="2939617" y="13335"/>
                  </a:lnTo>
                  <a:lnTo>
                    <a:pt x="2961811" y="13335"/>
                  </a:lnTo>
                  <a:lnTo>
                    <a:pt x="2961627" y="13081"/>
                  </a:lnTo>
                  <a:lnTo>
                    <a:pt x="2956444" y="8001"/>
                  </a:lnTo>
                  <a:close/>
                </a:path>
                <a:path w="5943600" h="86359">
                  <a:moveTo>
                    <a:pt x="4566510" y="7747"/>
                  </a:moveTo>
                  <a:lnTo>
                    <a:pt x="4549417" y="13335"/>
                  </a:lnTo>
                  <a:lnTo>
                    <a:pt x="4577650" y="13335"/>
                  </a:lnTo>
                  <a:lnTo>
                    <a:pt x="4578003" y="10541"/>
                  </a:lnTo>
                  <a:lnTo>
                    <a:pt x="4566510" y="7747"/>
                  </a:lnTo>
                  <a:close/>
                </a:path>
                <a:path w="5943600" h="86359">
                  <a:moveTo>
                    <a:pt x="4657136" y="8001"/>
                  </a:moveTo>
                  <a:lnTo>
                    <a:pt x="4651084" y="8128"/>
                  </a:lnTo>
                  <a:lnTo>
                    <a:pt x="4645145" y="10795"/>
                  </a:lnTo>
                  <a:lnTo>
                    <a:pt x="4640298" y="13335"/>
                  </a:lnTo>
                  <a:lnTo>
                    <a:pt x="4662503" y="13335"/>
                  </a:lnTo>
                  <a:lnTo>
                    <a:pt x="4662318" y="13081"/>
                  </a:lnTo>
                  <a:lnTo>
                    <a:pt x="4657136" y="8001"/>
                  </a:lnTo>
                  <a:close/>
                </a:path>
                <a:path w="5943600" h="86359">
                  <a:moveTo>
                    <a:pt x="5700297" y="7747"/>
                  </a:moveTo>
                  <a:lnTo>
                    <a:pt x="5683210" y="13335"/>
                  </a:lnTo>
                  <a:lnTo>
                    <a:pt x="5711442" y="13335"/>
                  </a:lnTo>
                  <a:lnTo>
                    <a:pt x="5711795" y="10541"/>
                  </a:lnTo>
                  <a:lnTo>
                    <a:pt x="5700297" y="7747"/>
                  </a:lnTo>
                  <a:close/>
                </a:path>
                <a:path w="5943600" h="86359">
                  <a:moveTo>
                    <a:pt x="5790932" y="8001"/>
                  </a:moveTo>
                  <a:lnTo>
                    <a:pt x="5784878" y="8128"/>
                  </a:lnTo>
                  <a:lnTo>
                    <a:pt x="5778938" y="10795"/>
                  </a:lnTo>
                  <a:lnTo>
                    <a:pt x="5774096" y="13335"/>
                  </a:lnTo>
                  <a:lnTo>
                    <a:pt x="5796300" y="13335"/>
                  </a:lnTo>
                  <a:lnTo>
                    <a:pt x="5796116" y="13081"/>
                  </a:lnTo>
                  <a:lnTo>
                    <a:pt x="5790932" y="8001"/>
                  </a:lnTo>
                  <a:close/>
                </a:path>
                <a:path w="5943600" h="86359">
                  <a:moveTo>
                    <a:pt x="1191590" y="8890"/>
                  </a:moveTo>
                  <a:lnTo>
                    <a:pt x="1187584" y="9525"/>
                  </a:lnTo>
                  <a:lnTo>
                    <a:pt x="1181414" y="13208"/>
                  </a:lnTo>
                  <a:lnTo>
                    <a:pt x="1191916" y="13208"/>
                  </a:lnTo>
                  <a:lnTo>
                    <a:pt x="1191590" y="8890"/>
                  </a:lnTo>
                  <a:close/>
                </a:path>
                <a:path w="5943600" h="86359">
                  <a:moveTo>
                    <a:pt x="2325383" y="8890"/>
                  </a:moveTo>
                  <a:lnTo>
                    <a:pt x="2321376" y="9525"/>
                  </a:lnTo>
                  <a:lnTo>
                    <a:pt x="2315206" y="13208"/>
                  </a:lnTo>
                  <a:lnTo>
                    <a:pt x="2325711" y="13208"/>
                  </a:lnTo>
                  <a:lnTo>
                    <a:pt x="2325383" y="8890"/>
                  </a:lnTo>
                  <a:close/>
                </a:path>
                <a:path w="5943600" h="86359">
                  <a:moveTo>
                    <a:pt x="3459179" y="8890"/>
                  </a:moveTo>
                  <a:lnTo>
                    <a:pt x="3455170" y="9525"/>
                  </a:lnTo>
                  <a:lnTo>
                    <a:pt x="3449000" y="13208"/>
                  </a:lnTo>
                  <a:lnTo>
                    <a:pt x="3459508" y="13208"/>
                  </a:lnTo>
                  <a:lnTo>
                    <a:pt x="3459179" y="8890"/>
                  </a:lnTo>
                  <a:close/>
                </a:path>
                <a:path w="5943600" h="86359">
                  <a:moveTo>
                    <a:pt x="5159871" y="8890"/>
                  </a:moveTo>
                  <a:lnTo>
                    <a:pt x="5155862" y="9525"/>
                  </a:lnTo>
                  <a:lnTo>
                    <a:pt x="5149692" y="13208"/>
                  </a:lnTo>
                  <a:lnTo>
                    <a:pt x="5160200" y="13208"/>
                  </a:lnTo>
                  <a:lnTo>
                    <a:pt x="5159871" y="8890"/>
                  </a:lnTo>
                  <a:close/>
                </a:path>
                <a:path w="5943600" h="86359">
                  <a:moveTo>
                    <a:pt x="384052" y="10160"/>
                  </a:moveTo>
                  <a:lnTo>
                    <a:pt x="378428" y="12827"/>
                  </a:lnTo>
                  <a:lnTo>
                    <a:pt x="368922" y="12954"/>
                  </a:lnTo>
                  <a:lnTo>
                    <a:pt x="385275" y="12954"/>
                  </a:lnTo>
                  <a:lnTo>
                    <a:pt x="384052" y="10160"/>
                  </a:lnTo>
                  <a:close/>
                </a:path>
                <a:path w="5943600" h="86359">
                  <a:moveTo>
                    <a:pt x="3785429" y="10160"/>
                  </a:moveTo>
                  <a:lnTo>
                    <a:pt x="3779801" y="12827"/>
                  </a:lnTo>
                  <a:lnTo>
                    <a:pt x="3770300" y="12954"/>
                  </a:lnTo>
                  <a:lnTo>
                    <a:pt x="3786653" y="12954"/>
                  </a:lnTo>
                  <a:lnTo>
                    <a:pt x="3785429" y="10160"/>
                  </a:lnTo>
                  <a:close/>
                </a:path>
                <a:path w="5943600" h="86359">
                  <a:moveTo>
                    <a:pt x="5918728" y="10541"/>
                  </a:moveTo>
                  <a:lnTo>
                    <a:pt x="5910412" y="10541"/>
                  </a:lnTo>
                  <a:lnTo>
                    <a:pt x="5905411" y="12954"/>
                  </a:lnTo>
                  <a:lnTo>
                    <a:pt x="5922586" y="12954"/>
                  </a:lnTo>
                  <a:lnTo>
                    <a:pt x="5918728" y="10541"/>
                  </a:lnTo>
                  <a:close/>
                </a:path>
                <a:path w="5943600" h="86359">
                  <a:moveTo>
                    <a:pt x="806185" y="11303"/>
                  </a:moveTo>
                  <a:lnTo>
                    <a:pt x="796426" y="11303"/>
                  </a:lnTo>
                  <a:lnTo>
                    <a:pt x="796426" y="12446"/>
                  </a:lnTo>
                  <a:lnTo>
                    <a:pt x="807649" y="12446"/>
                  </a:lnTo>
                  <a:lnTo>
                    <a:pt x="806185" y="11303"/>
                  </a:lnTo>
                  <a:close/>
                </a:path>
                <a:path w="5943600" h="86359">
                  <a:moveTo>
                    <a:pt x="1939972" y="11303"/>
                  </a:moveTo>
                  <a:lnTo>
                    <a:pt x="1930223" y="11303"/>
                  </a:lnTo>
                  <a:lnTo>
                    <a:pt x="1930223" y="12446"/>
                  </a:lnTo>
                  <a:lnTo>
                    <a:pt x="1941437" y="12446"/>
                  </a:lnTo>
                  <a:lnTo>
                    <a:pt x="1939972" y="11303"/>
                  </a:lnTo>
                  <a:close/>
                </a:path>
                <a:path w="5943600" h="86359">
                  <a:moveTo>
                    <a:pt x="3073770" y="11303"/>
                  </a:moveTo>
                  <a:lnTo>
                    <a:pt x="3064011" y="11303"/>
                  </a:lnTo>
                  <a:lnTo>
                    <a:pt x="3064011" y="12446"/>
                  </a:lnTo>
                  <a:lnTo>
                    <a:pt x="3075234" y="12446"/>
                  </a:lnTo>
                  <a:lnTo>
                    <a:pt x="3073770" y="11303"/>
                  </a:lnTo>
                  <a:close/>
                </a:path>
                <a:path w="5943600" h="86359">
                  <a:moveTo>
                    <a:pt x="4774462" y="11303"/>
                  </a:moveTo>
                  <a:lnTo>
                    <a:pt x="4764703" y="11303"/>
                  </a:lnTo>
                  <a:lnTo>
                    <a:pt x="4764703" y="12446"/>
                  </a:lnTo>
                  <a:lnTo>
                    <a:pt x="4775926" y="12446"/>
                  </a:lnTo>
                  <a:lnTo>
                    <a:pt x="4774462" y="11303"/>
                  </a:lnTo>
                  <a:close/>
                </a:path>
                <a:path w="5943600" h="86359">
                  <a:moveTo>
                    <a:pt x="702831" y="11557"/>
                  </a:moveTo>
                  <a:lnTo>
                    <a:pt x="632839" y="11557"/>
                  </a:lnTo>
                  <a:lnTo>
                    <a:pt x="633959" y="12192"/>
                  </a:lnTo>
                  <a:lnTo>
                    <a:pt x="703004" y="12192"/>
                  </a:lnTo>
                  <a:lnTo>
                    <a:pt x="702831" y="11557"/>
                  </a:lnTo>
                  <a:close/>
                </a:path>
                <a:path w="5943600" h="86359">
                  <a:moveTo>
                    <a:pt x="1154846" y="8763"/>
                  </a:moveTo>
                  <a:lnTo>
                    <a:pt x="1135933" y="12192"/>
                  </a:lnTo>
                  <a:lnTo>
                    <a:pt x="1157493" y="12192"/>
                  </a:lnTo>
                  <a:lnTo>
                    <a:pt x="1154846" y="8763"/>
                  </a:lnTo>
                  <a:close/>
                </a:path>
                <a:path w="5943600" h="86359">
                  <a:moveTo>
                    <a:pt x="2288643" y="8763"/>
                  </a:moveTo>
                  <a:lnTo>
                    <a:pt x="2269731" y="12192"/>
                  </a:lnTo>
                  <a:lnTo>
                    <a:pt x="2291291" y="12192"/>
                  </a:lnTo>
                  <a:lnTo>
                    <a:pt x="2288643" y="8763"/>
                  </a:lnTo>
                  <a:close/>
                </a:path>
                <a:path w="5943600" h="86359">
                  <a:moveTo>
                    <a:pt x="3422432" y="8763"/>
                  </a:moveTo>
                  <a:lnTo>
                    <a:pt x="3403519" y="12192"/>
                  </a:lnTo>
                  <a:lnTo>
                    <a:pt x="3425081" y="12192"/>
                  </a:lnTo>
                  <a:lnTo>
                    <a:pt x="3422432" y="8763"/>
                  </a:lnTo>
                  <a:close/>
                </a:path>
                <a:path w="5943600" h="86359">
                  <a:moveTo>
                    <a:pt x="4104214" y="11557"/>
                  </a:moveTo>
                  <a:lnTo>
                    <a:pt x="4034222" y="11557"/>
                  </a:lnTo>
                  <a:lnTo>
                    <a:pt x="4035343" y="12192"/>
                  </a:lnTo>
                  <a:lnTo>
                    <a:pt x="4104387" y="12192"/>
                  </a:lnTo>
                  <a:lnTo>
                    <a:pt x="4104214" y="11557"/>
                  </a:lnTo>
                  <a:close/>
                </a:path>
                <a:path w="5943600" h="86359">
                  <a:moveTo>
                    <a:pt x="5123123" y="8763"/>
                  </a:moveTo>
                  <a:lnTo>
                    <a:pt x="5104211" y="12192"/>
                  </a:lnTo>
                  <a:lnTo>
                    <a:pt x="5125770" y="12192"/>
                  </a:lnTo>
                  <a:lnTo>
                    <a:pt x="5123123" y="8763"/>
                  </a:lnTo>
                  <a:close/>
                </a:path>
                <a:path w="5943600" h="86359">
                  <a:moveTo>
                    <a:pt x="5849722" y="6731"/>
                  </a:moveTo>
                  <a:lnTo>
                    <a:pt x="5839261" y="8636"/>
                  </a:lnTo>
                  <a:lnTo>
                    <a:pt x="5829045" y="12192"/>
                  </a:lnTo>
                  <a:lnTo>
                    <a:pt x="5852368" y="12192"/>
                  </a:lnTo>
                  <a:lnTo>
                    <a:pt x="5849722" y="6731"/>
                  </a:lnTo>
                  <a:close/>
                </a:path>
                <a:path w="5943600" h="86359">
                  <a:moveTo>
                    <a:pt x="800164" y="6604"/>
                  </a:moveTo>
                  <a:lnTo>
                    <a:pt x="786500" y="6858"/>
                  </a:lnTo>
                  <a:lnTo>
                    <a:pt x="780702" y="9525"/>
                  </a:lnTo>
                  <a:lnTo>
                    <a:pt x="773363" y="12065"/>
                  </a:lnTo>
                  <a:lnTo>
                    <a:pt x="796426" y="12065"/>
                  </a:lnTo>
                  <a:lnTo>
                    <a:pt x="796426" y="11303"/>
                  </a:lnTo>
                  <a:lnTo>
                    <a:pt x="806185" y="11303"/>
                  </a:lnTo>
                  <a:lnTo>
                    <a:pt x="800164" y="6604"/>
                  </a:lnTo>
                  <a:close/>
                </a:path>
                <a:path w="5943600" h="86359">
                  <a:moveTo>
                    <a:pt x="1933951" y="6604"/>
                  </a:moveTo>
                  <a:lnTo>
                    <a:pt x="1920287" y="6858"/>
                  </a:lnTo>
                  <a:lnTo>
                    <a:pt x="1914490" y="9525"/>
                  </a:lnTo>
                  <a:lnTo>
                    <a:pt x="1907151" y="12065"/>
                  </a:lnTo>
                  <a:lnTo>
                    <a:pt x="1930223" y="12065"/>
                  </a:lnTo>
                  <a:lnTo>
                    <a:pt x="1930223" y="11303"/>
                  </a:lnTo>
                  <a:lnTo>
                    <a:pt x="1939972" y="11303"/>
                  </a:lnTo>
                  <a:lnTo>
                    <a:pt x="1933951" y="6604"/>
                  </a:lnTo>
                  <a:close/>
                </a:path>
                <a:path w="5943600" h="86359">
                  <a:moveTo>
                    <a:pt x="3067749" y="6604"/>
                  </a:moveTo>
                  <a:lnTo>
                    <a:pt x="3054085" y="6858"/>
                  </a:lnTo>
                  <a:lnTo>
                    <a:pt x="3048288" y="9525"/>
                  </a:lnTo>
                  <a:lnTo>
                    <a:pt x="3040949" y="12065"/>
                  </a:lnTo>
                  <a:lnTo>
                    <a:pt x="3064011" y="12065"/>
                  </a:lnTo>
                  <a:lnTo>
                    <a:pt x="3064011" y="11303"/>
                  </a:lnTo>
                  <a:lnTo>
                    <a:pt x="3073770" y="11303"/>
                  </a:lnTo>
                  <a:lnTo>
                    <a:pt x="3067749" y="6604"/>
                  </a:lnTo>
                  <a:close/>
                </a:path>
                <a:path w="5943600" h="86359">
                  <a:moveTo>
                    <a:pt x="4768441" y="6604"/>
                  </a:moveTo>
                  <a:lnTo>
                    <a:pt x="4754777" y="6858"/>
                  </a:lnTo>
                  <a:lnTo>
                    <a:pt x="4748979" y="9525"/>
                  </a:lnTo>
                  <a:lnTo>
                    <a:pt x="4741640" y="12065"/>
                  </a:lnTo>
                  <a:lnTo>
                    <a:pt x="4764703" y="12065"/>
                  </a:lnTo>
                  <a:lnTo>
                    <a:pt x="4764703" y="11303"/>
                  </a:lnTo>
                  <a:lnTo>
                    <a:pt x="4774462" y="11303"/>
                  </a:lnTo>
                  <a:lnTo>
                    <a:pt x="4768441" y="6604"/>
                  </a:lnTo>
                  <a:close/>
                </a:path>
                <a:path w="5943600" h="86359">
                  <a:moveTo>
                    <a:pt x="960720" y="6604"/>
                  </a:moveTo>
                  <a:lnTo>
                    <a:pt x="926946" y="11811"/>
                  </a:lnTo>
                  <a:lnTo>
                    <a:pt x="973938" y="11811"/>
                  </a:lnTo>
                  <a:lnTo>
                    <a:pt x="975520" y="10414"/>
                  </a:lnTo>
                  <a:lnTo>
                    <a:pt x="960720" y="6604"/>
                  </a:lnTo>
                  <a:close/>
                </a:path>
                <a:path w="5943600" h="86359">
                  <a:moveTo>
                    <a:pt x="1321436" y="8255"/>
                  </a:moveTo>
                  <a:lnTo>
                    <a:pt x="1317677" y="10414"/>
                  </a:lnTo>
                  <a:lnTo>
                    <a:pt x="1323041" y="11811"/>
                  </a:lnTo>
                  <a:lnTo>
                    <a:pt x="1323759" y="9906"/>
                  </a:lnTo>
                  <a:lnTo>
                    <a:pt x="1321436" y="8255"/>
                  </a:lnTo>
                  <a:close/>
                </a:path>
                <a:path w="5943600" h="86359">
                  <a:moveTo>
                    <a:pt x="2094517" y="6604"/>
                  </a:moveTo>
                  <a:lnTo>
                    <a:pt x="2060739" y="11811"/>
                  </a:lnTo>
                  <a:lnTo>
                    <a:pt x="2107736" y="11811"/>
                  </a:lnTo>
                  <a:lnTo>
                    <a:pt x="2109317" y="10414"/>
                  </a:lnTo>
                  <a:lnTo>
                    <a:pt x="2094517" y="6604"/>
                  </a:lnTo>
                  <a:close/>
                </a:path>
                <a:path w="5943600" h="86359">
                  <a:moveTo>
                    <a:pt x="2455232" y="8255"/>
                  </a:moveTo>
                  <a:lnTo>
                    <a:pt x="2451475" y="10414"/>
                  </a:lnTo>
                  <a:lnTo>
                    <a:pt x="2456834" y="11811"/>
                  </a:lnTo>
                  <a:lnTo>
                    <a:pt x="2457553" y="9906"/>
                  </a:lnTo>
                  <a:lnTo>
                    <a:pt x="2455232" y="8255"/>
                  </a:lnTo>
                  <a:close/>
                </a:path>
                <a:path w="5943600" h="86359">
                  <a:moveTo>
                    <a:pt x="3228305" y="6604"/>
                  </a:moveTo>
                  <a:lnTo>
                    <a:pt x="3194531" y="11811"/>
                  </a:lnTo>
                  <a:lnTo>
                    <a:pt x="3241529" y="11811"/>
                  </a:lnTo>
                  <a:lnTo>
                    <a:pt x="3243105" y="10414"/>
                  </a:lnTo>
                  <a:lnTo>
                    <a:pt x="3228305" y="6604"/>
                  </a:lnTo>
                  <a:close/>
                </a:path>
                <a:path w="5943600" h="86359">
                  <a:moveTo>
                    <a:pt x="4155924" y="8255"/>
                  </a:moveTo>
                  <a:lnTo>
                    <a:pt x="4152166" y="10414"/>
                  </a:lnTo>
                  <a:lnTo>
                    <a:pt x="4157526" y="11811"/>
                  </a:lnTo>
                  <a:lnTo>
                    <a:pt x="4158245" y="9906"/>
                  </a:lnTo>
                  <a:lnTo>
                    <a:pt x="4155924" y="8255"/>
                  </a:lnTo>
                  <a:close/>
                </a:path>
                <a:path w="5943600" h="86359">
                  <a:moveTo>
                    <a:pt x="4928997" y="6604"/>
                  </a:moveTo>
                  <a:lnTo>
                    <a:pt x="4895223" y="11811"/>
                  </a:lnTo>
                  <a:lnTo>
                    <a:pt x="4942221" y="11811"/>
                  </a:lnTo>
                  <a:lnTo>
                    <a:pt x="4943797" y="10414"/>
                  </a:lnTo>
                  <a:lnTo>
                    <a:pt x="4928997" y="6604"/>
                  </a:lnTo>
                  <a:close/>
                </a:path>
                <a:path w="5943600" h="86359">
                  <a:moveTo>
                    <a:pt x="5289713" y="8255"/>
                  </a:moveTo>
                  <a:lnTo>
                    <a:pt x="5285954" y="10414"/>
                  </a:lnTo>
                  <a:lnTo>
                    <a:pt x="5291318" y="11811"/>
                  </a:lnTo>
                  <a:lnTo>
                    <a:pt x="5292036" y="9906"/>
                  </a:lnTo>
                  <a:lnTo>
                    <a:pt x="5289713" y="8255"/>
                  </a:lnTo>
                  <a:close/>
                </a:path>
                <a:path w="5943600" h="86359">
                  <a:moveTo>
                    <a:pt x="1699857" y="9271"/>
                  </a:moveTo>
                  <a:lnTo>
                    <a:pt x="1675079" y="11684"/>
                  </a:lnTo>
                  <a:lnTo>
                    <a:pt x="1708233" y="11684"/>
                  </a:lnTo>
                  <a:lnTo>
                    <a:pt x="1699857" y="9271"/>
                  </a:lnTo>
                  <a:close/>
                </a:path>
                <a:path w="5943600" h="86359">
                  <a:moveTo>
                    <a:pt x="2833646" y="9271"/>
                  </a:moveTo>
                  <a:lnTo>
                    <a:pt x="2808867" y="11684"/>
                  </a:lnTo>
                  <a:lnTo>
                    <a:pt x="2842026" y="11684"/>
                  </a:lnTo>
                  <a:lnTo>
                    <a:pt x="2833646" y="9271"/>
                  </a:lnTo>
                  <a:close/>
                </a:path>
                <a:path w="5943600" h="86359">
                  <a:moveTo>
                    <a:pt x="4534338" y="9271"/>
                  </a:moveTo>
                  <a:lnTo>
                    <a:pt x="4509559" y="11684"/>
                  </a:lnTo>
                  <a:lnTo>
                    <a:pt x="4542717" y="11684"/>
                  </a:lnTo>
                  <a:lnTo>
                    <a:pt x="4534338" y="9271"/>
                  </a:lnTo>
                  <a:close/>
                </a:path>
                <a:path w="5943600" h="86359">
                  <a:moveTo>
                    <a:pt x="5668135" y="9271"/>
                  </a:moveTo>
                  <a:lnTo>
                    <a:pt x="5643356" y="11684"/>
                  </a:lnTo>
                  <a:lnTo>
                    <a:pt x="5676514" y="11684"/>
                  </a:lnTo>
                  <a:lnTo>
                    <a:pt x="5668135" y="9271"/>
                  </a:lnTo>
                  <a:close/>
                </a:path>
                <a:path w="5943600" h="86359">
                  <a:moveTo>
                    <a:pt x="254191" y="6731"/>
                  </a:moveTo>
                  <a:lnTo>
                    <a:pt x="242212" y="11557"/>
                  </a:lnTo>
                  <a:lnTo>
                    <a:pt x="264869" y="11557"/>
                  </a:lnTo>
                  <a:lnTo>
                    <a:pt x="254191" y="6731"/>
                  </a:lnTo>
                  <a:close/>
                </a:path>
                <a:path w="5943600" h="86359">
                  <a:moveTo>
                    <a:pt x="3655575" y="6731"/>
                  </a:moveTo>
                  <a:lnTo>
                    <a:pt x="3643595" y="11557"/>
                  </a:lnTo>
                  <a:lnTo>
                    <a:pt x="3666252" y="11557"/>
                  </a:lnTo>
                  <a:lnTo>
                    <a:pt x="3655575" y="6731"/>
                  </a:lnTo>
                  <a:close/>
                </a:path>
                <a:path w="5943600" h="86359">
                  <a:moveTo>
                    <a:pt x="5887684" y="4064"/>
                  </a:moveTo>
                  <a:lnTo>
                    <a:pt x="5880658" y="6477"/>
                  </a:lnTo>
                  <a:lnTo>
                    <a:pt x="5874086" y="11303"/>
                  </a:lnTo>
                  <a:lnTo>
                    <a:pt x="5887537" y="11303"/>
                  </a:lnTo>
                  <a:lnTo>
                    <a:pt x="5887684" y="4064"/>
                  </a:lnTo>
                  <a:close/>
                </a:path>
                <a:path w="5943600" h="86359">
                  <a:moveTo>
                    <a:pt x="1022136" y="7747"/>
                  </a:moveTo>
                  <a:lnTo>
                    <a:pt x="1016725" y="10795"/>
                  </a:lnTo>
                  <a:lnTo>
                    <a:pt x="1041285" y="10795"/>
                  </a:lnTo>
                  <a:lnTo>
                    <a:pt x="1041027" y="10414"/>
                  </a:lnTo>
                  <a:lnTo>
                    <a:pt x="1022136" y="7747"/>
                  </a:lnTo>
                  <a:close/>
                </a:path>
                <a:path w="5943600" h="86359">
                  <a:moveTo>
                    <a:pt x="2155923" y="7747"/>
                  </a:moveTo>
                  <a:lnTo>
                    <a:pt x="2150517" y="10795"/>
                  </a:lnTo>
                  <a:lnTo>
                    <a:pt x="2175077" y="10795"/>
                  </a:lnTo>
                  <a:lnTo>
                    <a:pt x="2174819" y="10414"/>
                  </a:lnTo>
                  <a:lnTo>
                    <a:pt x="2155923" y="7747"/>
                  </a:lnTo>
                  <a:close/>
                </a:path>
                <a:path w="5943600" h="86359">
                  <a:moveTo>
                    <a:pt x="3289721" y="7747"/>
                  </a:moveTo>
                  <a:lnTo>
                    <a:pt x="3284310" y="10795"/>
                  </a:lnTo>
                  <a:lnTo>
                    <a:pt x="3308874" y="10795"/>
                  </a:lnTo>
                  <a:lnTo>
                    <a:pt x="3308617" y="10414"/>
                  </a:lnTo>
                  <a:lnTo>
                    <a:pt x="3289721" y="7747"/>
                  </a:lnTo>
                  <a:close/>
                </a:path>
                <a:path w="5943600" h="86359">
                  <a:moveTo>
                    <a:pt x="4990413" y="7747"/>
                  </a:moveTo>
                  <a:lnTo>
                    <a:pt x="4985002" y="10795"/>
                  </a:lnTo>
                  <a:lnTo>
                    <a:pt x="5009566" y="10795"/>
                  </a:lnTo>
                  <a:lnTo>
                    <a:pt x="5009308" y="10414"/>
                  </a:lnTo>
                  <a:lnTo>
                    <a:pt x="4990413" y="7747"/>
                  </a:lnTo>
                  <a:close/>
                </a:path>
                <a:path w="5943600" h="86359">
                  <a:moveTo>
                    <a:pt x="80011" y="2794"/>
                  </a:moveTo>
                  <a:lnTo>
                    <a:pt x="71390" y="10668"/>
                  </a:lnTo>
                  <a:lnTo>
                    <a:pt x="88034" y="10668"/>
                  </a:lnTo>
                  <a:lnTo>
                    <a:pt x="86633" y="5842"/>
                  </a:lnTo>
                  <a:lnTo>
                    <a:pt x="80011" y="2794"/>
                  </a:lnTo>
                  <a:close/>
                </a:path>
                <a:path w="5943600" h="86359">
                  <a:moveTo>
                    <a:pt x="446998" y="10160"/>
                  </a:moveTo>
                  <a:lnTo>
                    <a:pt x="421955" y="10160"/>
                  </a:lnTo>
                  <a:lnTo>
                    <a:pt x="422824" y="10668"/>
                  </a:lnTo>
                  <a:lnTo>
                    <a:pt x="445628" y="10668"/>
                  </a:lnTo>
                  <a:lnTo>
                    <a:pt x="446998" y="10160"/>
                  </a:lnTo>
                  <a:close/>
                </a:path>
                <a:path w="5943600" h="86359">
                  <a:moveTo>
                    <a:pt x="3848381" y="10160"/>
                  </a:moveTo>
                  <a:lnTo>
                    <a:pt x="3823328" y="10160"/>
                  </a:lnTo>
                  <a:lnTo>
                    <a:pt x="3824208" y="10668"/>
                  </a:lnTo>
                  <a:lnTo>
                    <a:pt x="3847011" y="10668"/>
                  </a:lnTo>
                  <a:lnTo>
                    <a:pt x="3848381" y="10160"/>
                  </a:lnTo>
                  <a:close/>
                </a:path>
                <a:path w="5943600" h="86359">
                  <a:moveTo>
                    <a:pt x="521366" y="8255"/>
                  </a:moveTo>
                  <a:lnTo>
                    <a:pt x="498625" y="10287"/>
                  </a:lnTo>
                  <a:lnTo>
                    <a:pt x="524256" y="10287"/>
                  </a:lnTo>
                  <a:lnTo>
                    <a:pt x="521366" y="8255"/>
                  </a:lnTo>
                  <a:close/>
                </a:path>
                <a:path w="5943600" h="86359">
                  <a:moveTo>
                    <a:pt x="3922749" y="8255"/>
                  </a:moveTo>
                  <a:lnTo>
                    <a:pt x="3900007" y="10287"/>
                  </a:lnTo>
                  <a:lnTo>
                    <a:pt x="3925639" y="10287"/>
                  </a:lnTo>
                  <a:lnTo>
                    <a:pt x="3922749" y="8255"/>
                  </a:lnTo>
                  <a:close/>
                </a:path>
                <a:path w="5943600" h="86359">
                  <a:moveTo>
                    <a:pt x="668314" y="8001"/>
                  </a:moveTo>
                  <a:lnTo>
                    <a:pt x="646762" y="9144"/>
                  </a:lnTo>
                  <a:lnTo>
                    <a:pt x="683004" y="9144"/>
                  </a:lnTo>
                  <a:lnTo>
                    <a:pt x="668314" y="8001"/>
                  </a:lnTo>
                  <a:close/>
                </a:path>
                <a:path w="5943600" h="86359">
                  <a:moveTo>
                    <a:pt x="4069698" y="8001"/>
                  </a:moveTo>
                  <a:lnTo>
                    <a:pt x="4048144" y="9144"/>
                  </a:lnTo>
                  <a:lnTo>
                    <a:pt x="4084387" y="9144"/>
                  </a:lnTo>
                  <a:lnTo>
                    <a:pt x="4069698" y="8001"/>
                  </a:lnTo>
                  <a:close/>
                </a:path>
                <a:path w="5943600" h="86359">
                  <a:moveTo>
                    <a:pt x="121776" y="3429"/>
                  </a:moveTo>
                  <a:lnTo>
                    <a:pt x="112844" y="3683"/>
                  </a:lnTo>
                  <a:lnTo>
                    <a:pt x="112687" y="8890"/>
                  </a:lnTo>
                  <a:lnTo>
                    <a:pt x="121776" y="3429"/>
                  </a:lnTo>
                  <a:close/>
                </a:path>
                <a:path w="5943600" h="86359">
                  <a:moveTo>
                    <a:pt x="1725664" y="5334"/>
                  </a:moveTo>
                  <a:lnTo>
                    <a:pt x="1718607" y="5588"/>
                  </a:lnTo>
                  <a:lnTo>
                    <a:pt x="1720767" y="6985"/>
                  </a:lnTo>
                  <a:lnTo>
                    <a:pt x="1724752" y="6350"/>
                  </a:lnTo>
                  <a:lnTo>
                    <a:pt x="1725664" y="5334"/>
                  </a:lnTo>
                  <a:close/>
                </a:path>
                <a:path w="5943600" h="86359">
                  <a:moveTo>
                    <a:pt x="2859458" y="5334"/>
                  </a:moveTo>
                  <a:lnTo>
                    <a:pt x="2852405" y="5588"/>
                  </a:lnTo>
                  <a:lnTo>
                    <a:pt x="2854563" y="6985"/>
                  </a:lnTo>
                  <a:lnTo>
                    <a:pt x="2858546" y="6350"/>
                  </a:lnTo>
                  <a:lnTo>
                    <a:pt x="2859458" y="5334"/>
                  </a:lnTo>
                  <a:close/>
                </a:path>
                <a:path w="5943600" h="86359">
                  <a:moveTo>
                    <a:pt x="4560148" y="5334"/>
                  </a:moveTo>
                  <a:lnTo>
                    <a:pt x="4553096" y="5588"/>
                  </a:lnTo>
                  <a:lnTo>
                    <a:pt x="4555251" y="6985"/>
                  </a:lnTo>
                  <a:lnTo>
                    <a:pt x="4559234" y="6350"/>
                  </a:lnTo>
                  <a:lnTo>
                    <a:pt x="4560148" y="5334"/>
                  </a:lnTo>
                  <a:close/>
                </a:path>
                <a:path w="5943600" h="86359">
                  <a:moveTo>
                    <a:pt x="5693941" y="5334"/>
                  </a:moveTo>
                  <a:lnTo>
                    <a:pt x="5686884" y="5588"/>
                  </a:lnTo>
                  <a:lnTo>
                    <a:pt x="5689044" y="6985"/>
                  </a:lnTo>
                  <a:lnTo>
                    <a:pt x="5693029" y="6350"/>
                  </a:lnTo>
                  <a:lnTo>
                    <a:pt x="5693941" y="5334"/>
                  </a:lnTo>
                  <a:close/>
                </a:path>
                <a:path w="5943600" h="86359">
                  <a:moveTo>
                    <a:pt x="1477572" y="3175"/>
                  </a:moveTo>
                  <a:lnTo>
                    <a:pt x="1473724" y="5334"/>
                  </a:lnTo>
                  <a:lnTo>
                    <a:pt x="1479012" y="6731"/>
                  </a:lnTo>
                  <a:lnTo>
                    <a:pt x="1479814" y="4826"/>
                  </a:lnTo>
                  <a:lnTo>
                    <a:pt x="1477572" y="3175"/>
                  </a:lnTo>
                  <a:close/>
                </a:path>
                <a:path w="5943600" h="86359">
                  <a:moveTo>
                    <a:pt x="2611370" y="3175"/>
                  </a:moveTo>
                  <a:lnTo>
                    <a:pt x="2607522" y="5334"/>
                  </a:lnTo>
                  <a:lnTo>
                    <a:pt x="2612810" y="6731"/>
                  </a:lnTo>
                  <a:lnTo>
                    <a:pt x="2613612" y="4826"/>
                  </a:lnTo>
                  <a:lnTo>
                    <a:pt x="2611370" y="3175"/>
                  </a:lnTo>
                  <a:close/>
                </a:path>
                <a:path w="5943600" h="86359">
                  <a:moveTo>
                    <a:pt x="4312061" y="3175"/>
                  </a:moveTo>
                  <a:lnTo>
                    <a:pt x="4308214" y="5334"/>
                  </a:lnTo>
                  <a:lnTo>
                    <a:pt x="4313502" y="6731"/>
                  </a:lnTo>
                  <a:lnTo>
                    <a:pt x="4314304" y="4826"/>
                  </a:lnTo>
                  <a:lnTo>
                    <a:pt x="4312061" y="3175"/>
                  </a:lnTo>
                  <a:close/>
                </a:path>
                <a:path w="5943600" h="86359">
                  <a:moveTo>
                    <a:pt x="5445849" y="3175"/>
                  </a:moveTo>
                  <a:lnTo>
                    <a:pt x="5442001" y="5334"/>
                  </a:lnTo>
                  <a:lnTo>
                    <a:pt x="5447289" y="6731"/>
                  </a:lnTo>
                  <a:lnTo>
                    <a:pt x="5448091" y="4826"/>
                  </a:lnTo>
                  <a:lnTo>
                    <a:pt x="5445849" y="3175"/>
                  </a:lnTo>
                  <a:close/>
                </a:path>
                <a:path w="5943600" h="86359">
                  <a:moveTo>
                    <a:pt x="68033" y="4064"/>
                  </a:moveTo>
                  <a:lnTo>
                    <a:pt x="65446" y="4445"/>
                  </a:lnTo>
                  <a:lnTo>
                    <a:pt x="65830" y="6477"/>
                  </a:lnTo>
                  <a:lnTo>
                    <a:pt x="69518" y="4826"/>
                  </a:lnTo>
                  <a:lnTo>
                    <a:pt x="68033" y="4064"/>
                  </a:lnTo>
                  <a:close/>
                </a:path>
                <a:path w="5943600" h="86359">
                  <a:moveTo>
                    <a:pt x="5878868" y="2413"/>
                  </a:moveTo>
                  <a:lnTo>
                    <a:pt x="5873383" y="2921"/>
                  </a:lnTo>
                  <a:lnTo>
                    <a:pt x="5873751" y="4699"/>
                  </a:lnTo>
                  <a:lnTo>
                    <a:pt x="5876678" y="5207"/>
                  </a:lnTo>
                  <a:lnTo>
                    <a:pt x="5878868" y="2413"/>
                  </a:lnTo>
                  <a:close/>
                </a:path>
                <a:path w="5943600" h="86359">
                  <a:moveTo>
                    <a:pt x="1646172" y="2032"/>
                  </a:moveTo>
                  <a:lnTo>
                    <a:pt x="1647750" y="4064"/>
                  </a:lnTo>
                  <a:lnTo>
                    <a:pt x="1653358" y="3175"/>
                  </a:lnTo>
                  <a:lnTo>
                    <a:pt x="1650436" y="2159"/>
                  </a:lnTo>
                  <a:lnTo>
                    <a:pt x="1646172" y="2032"/>
                  </a:lnTo>
                  <a:close/>
                </a:path>
                <a:path w="5943600" h="86359">
                  <a:moveTo>
                    <a:pt x="2779964" y="2032"/>
                  </a:moveTo>
                  <a:lnTo>
                    <a:pt x="2781538" y="4064"/>
                  </a:lnTo>
                  <a:lnTo>
                    <a:pt x="2787146" y="3175"/>
                  </a:lnTo>
                  <a:lnTo>
                    <a:pt x="2784228" y="2159"/>
                  </a:lnTo>
                  <a:lnTo>
                    <a:pt x="2779964" y="2032"/>
                  </a:lnTo>
                  <a:close/>
                </a:path>
                <a:path w="5943600" h="86359">
                  <a:moveTo>
                    <a:pt x="4480655" y="2032"/>
                  </a:moveTo>
                  <a:lnTo>
                    <a:pt x="4482230" y="4064"/>
                  </a:lnTo>
                  <a:lnTo>
                    <a:pt x="4487838" y="3175"/>
                  </a:lnTo>
                  <a:lnTo>
                    <a:pt x="4484919" y="2159"/>
                  </a:lnTo>
                  <a:lnTo>
                    <a:pt x="4480655" y="2032"/>
                  </a:lnTo>
                  <a:close/>
                </a:path>
                <a:path w="5943600" h="86359">
                  <a:moveTo>
                    <a:pt x="5614449" y="2032"/>
                  </a:moveTo>
                  <a:lnTo>
                    <a:pt x="5616027" y="4064"/>
                  </a:lnTo>
                  <a:lnTo>
                    <a:pt x="5621635" y="3175"/>
                  </a:lnTo>
                  <a:lnTo>
                    <a:pt x="5618713" y="2159"/>
                  </a:lnTo>
                  <a:lnTo>
                    <a:pt x="5614449" y="2032"/>
                  </a:lnTo>
                  <a:close/>
                </a:path>
                <a:path w="5943600" h="86359">
                  <a:moveTo>
                    <a:pt x="404286" y="0"/>
                  </a:moveTo>
                  <a:lnTo>
                    <a:pt x="401317" y="1270"/>
                  </a:lnTo>
                  <a:lnTo>
                    <a:pt x="401317" y="3048"/>
                  </a:lnTo>
                  <a:lnTo>
                    <a:pt x="407254" y="2413"/>
                  </a:lnTo>
                  <a:lnTo>
                    <a:pt x="404286" y="0"/>
                  </a:lnTo>
                  <a:close/>
                </a:path>
                <a:path w="5943600" h="86359">
                  <a:moveTo>
                    <a:pt x="3805665" y="0"/>
                  </a:moveTo>
                  <a:lnTo>
                    <a:pt x="3802697" y="1270"/>
                  </a:lnTo>
                  <a:lnTo>
                    <a:pt x="3802699" y="3048"/>
                  </a:lnTo>
                  <a:lnTo>
                    <a:pt x="3808637" y="2413"/>
                  </a:lnTo>
                  <a:lnTo>
                    <a:pt x="380566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236834" y="8044824"/>
            <a:ext cx="718185" cy="916940"/>
            <a:chOff x="1236834" y="8044824"/>
            <a:chExt cx="718185" cy="916940"/>
          </a:xfrm>
        </p:grpSpPr>
        <p:sp>
          <p:nvSpPr>
            <p:cNvPr id="11" name="object 11"/>
            <p:cNvSpPr/>
            <p:nvPr/>
          </p:nvSpPr>
          <p:spPr>
            <a:xfrm>
              <a:off x="1928642" y="8044824"/>
              <a:ext cx="0" cy="890905"/>
            </a:xfrm>
            <a:custGeom>
              <a:avLst/>
              <a:gdLst/>
              <a:ahLst/>
              <a:cxnLst/>
              <a:rect l="l" t="t" r="r" b="b"/>
              <a:pathLst>
                <a:path h="890904">
                  <a:moveTo>
                    <a:pt x="0" y="890554"/>
                  </a:move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236834" y="8935378"/>
              <a:ext cx="702945" cy="0"/>
            </a:xfrm>
            <a:custGeom>
              <a:avLst/>
              <a:gdLst/>
              <a:ahLst/>
              <a:cxnLst/>
              <a:rect l="l" t="t" r="r" b="b"/>
              <a:pathLst>
                <a:path w="702944">
                  <a:moveTo>
                    <a:pt x="0" y="0"/>
                  </a:moveTo>
                  <a:lnTo>
                    <a:pt x="702789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664584" y="8044824"/>
            <a:ext cx="660400" cy="916940"/>
            <a:chOff x="3664584" y="8044824"/>
            <a:chExt cx="660400" cy="916940"/>
          </a:xfrm>
        </p:grpSpPr>
        <p:sp>
          <p:nvSpPr>
            <p:cNvPr id="14" name="object 14"/>
            <p:cNvSpPr/>
            <p:nvPr/>
          </p:nvSpPr>
          <p:spPr>
            <a:xfrm>
              <a:off x="3690762" y="8044824"/>
              <a:ext cx="0" cy="890905"/>
            </a:xfrm>
            <a:custGeom>
              <a:avLst/>
              <a:gdLst/>
              <a:ahLst/>
              <a:cxnLst/>
              <a:rect l="l" t="t" r="r" b="b"/>
              <a:pathLst>
                <a:path h="890904">
                  <a:moveTo>
                    <a:pt x="0" y="890554"/>
                  </a:move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697" y="8935378"/>
              <a:ext cx="644525" cy="0"/>
            </a:xfrm>
            <a:custGeom>
              <a:avLst/>
              <a:gdLst/>
              <a:ahLst/>
              <a:cxnLst/>
              <a:rect l="l" t="t" r="r" b="b"/>
              <a:pathLst>
                <a:path w="644525">
                  <a:moveTo>
                    <a:pt x="644095" y="0"/>
                  </a:move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36834" y="10191968"/>
            <a:ext cx="718185" cy="916940"/>
            <a:chOff x="1236834" y="10191968"/>
            <a:chExt cx="718185" cy="916940"/>
          </a:xfrm>
        </p:grpSpPr>
        <p:sp>
          <p:nvSpPr>
            <p:cNvPr id="17" name="object 17"/>
            <p:cNvSpPr/>
            <p:nvPr/>
          </p:nvSpPr>
          <p:spPr>
            <a:xfrm>
              <a:off x="1928642" y="10218145"/>
              <a:ext cx="0" cy="890905"/>
            </a:xfrm>
            <a:custGeom>
              <a:avLst/>
              <a:gdLst/>
              <a:ahLst/>
              <a:cxnLst/>
              <a:rect l="l" t="t" r="r" b="b"/>
              <a:pathLst>
                <a:path h="890904">
                  <a:moveTo>
                    <a:pt x="0" y="0"/>
                  </a:moveTo>
                  <a:lnTo>
                    <a:pt x="0" y="890554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236834" y="10218145"/>
              <a:ext cx="702945" cy="0"/>
            </a:xfrm>
            <a:custGeom>
              <a:avLst/>
              <a:gdLst/>
              <a:ahLst/>
              <a:cxnLst/>
              <a:rect l="l" t="t" r="r" b="b"/>
              <a:pathLst>
                <a:path w="702944">
                  <a:moveTo>
                    <a:pt x="0" y="0"/>
                  </a:moveTo>
                  <a:lnTo>
                    <a:pt x="702789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636154" y="10191968"/>
            <a:ext cx="718185" cy="916940"/>
            <a:chOff x="3636154" y="10191968"/>
            <a:chExt cx="718185" cy="916940"/>
          </a:xfrm>
        </p:grpSpPr>
        <p:sp>
          <p:nvSpPr>
            <p:cNvPr id="20" name="object 20"/>
            <p:cNvSpPr/>
            <p:nvPr/>
          </p:nvSpPr>
          <p:spPr>
            <a:xfrm>
              <a:off x="3662331" y="10218145"/>
              <a:ext cx="0" cy="890905"/>
            </a:xfrm>
            <a:custGeom>
              <a:avLst/>
              <a:gdLst/>
              <a:ahLst/>
              <a:cxnLst/>
              <a:rect l="l" t="t" r="r" b="b"/>
              <a:pathLst>
                <a:path h="890904">
                  <a:moveTo>
                    <a:pt x="0" y="0"/>
                  </a:moveTo>
                  <a:lnTo>
                    <a:pt x="0" y="890554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651350" y="10218145"/>
              <a:ext cx="702945" cy="0"/>
            </a:xfrm>
            <a:custGeom>
              <a:avLst/>
              <a:gdLst/>
              <a:ahLst/>
              <a:cxnLst/>
              <a:rect l="l" t="t" r="r" b="b"/>
              <a:pathLst>
                <a:path w="702945">
                  <a:moveTo>
                    <a:pt x="702789" y="0"/>
                  </a:move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22" name="object 22"/>
          <p:cNvSpPr/>
          <p:nvPr/>
        </p:nvSpPr>
        <p:spPr>
          <a:xfrm>
            <a:off x="2810160" y="7925554"/>
            <a:ext cx="0" cy="923925"/>
          </a:xfrm>
          <a:custGeom>
            <a:avLst/>
            <a:gdLst/>
            <a:ahLst/>
            <a:cxnLst/>
            <a:rect l="l" t="t" r="r" b="b"/>
            <a:pathLst>
              <a:path h="923925">
                <a:moveTo>
                  <a:pt x="0" y="923447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10160" y="10087871"/>
            <a:ext cx="0" cy="923925"/>
          </a:xfrm>
          <a:custGeom>
            <a:avLst/>
            <a:gdLst/>
            <a:ahLst/>
            <a:cxnLst/>
            <a:rect l="l" t="t" r="r" b="b"/>
            <a:pathLst>
              <a:path h="923925">
                <a:moveTo>
                  <a:pt x="0" y="923447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55787" y="9576761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447" y="0"/>
                </a:lnTo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6506" y="9576761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447" y="0"/>
                </a:lnTo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67065" y="7918097"/>
            <a:ext cx="396240" cy="690245"/>
            <a:chOff x="2167065" y="7918097"/>
            <a:chExt cx="396240" cy="690245"/>
          </a:xfrm>
        </p:grpSpPr>
        <p:sp>
          <p:nvSpPr>
            <p:cNvPr id="27" name="object 27"/>
            <p:cNvSpPr/>
            <p:nvPr/>
          </p:nvSpPr>
          <p:spPr>
            <a:xfrm>
              <a:off x="2167065" y="7918097"/>
              <a:ext cx="396240" cy="690245"/>
            </a:xfrm>
            <a:custGeom>
              <a:avLst/>
              <a:gdLst/>
              <a:ahLst/>
              <a:cxnLst/>
              <a:rect l="l" t="t" r="r" b="b"/>
              <a:pathLst>
                <a:path w="396239" h="690245">
                  <a:moveTo>
                    <a:pt x="303531" y="25317"/>
                  </a:moveTo>
                  <a:lnTo>
                    <a:pt x="90991" y="25317"/>
                  </a:lnTo>
                  <a:lnTo>
                    <a:pt x="86186" y="30122"/>
                  </a:lnTo>
                  <a:lnTo>
                    <a:pt x="86186" y="685343"/>
                  </a:lnTo>
                  <a:lnTo>
                    <a:pt x="90991" y="690148"/>
                  </a:lnTo>
                  <a:lnTo>
                    <a:pt x="303531" y="690148"/>
                  </a:lnTo>
                  <a:lnTo>
                    <a:pt x="308390" y="685343"/>
                  </a:lnTo>
                  <a:lnTo>
                    <a:pt x="308389" y="638974"/>
                  </a:lnTo>
                  <a:lnTo>
                    <a:pt x="197854" y="638974"/>
                  </a:lnTo>
                  <a:lnTo>
                    <a:pt x="174524" y="634252"/>
                  </a:lnTo>
                  <a:lnTo>
                    <a:pt x="155466" y="621381"/>
                  </a:lnTo>
                  <a:lnTo>
                    <a:pt x="142613" y="602304"/>
                  </a:lnTo>
                  <a:lnTo>
                    <a:pt x="137899" y="578966"/>
                  </a:lnTo>
                  <a:lnTo>
                    <a:pt x="142613" y="555636"/>
                  </a:lnTo>
                  <a:lnTo>
                    <a:pt x="155465" y="536578"/>
                  </a:lnTo>
                  <a:lnTo>
                    <a:pt x="174524" y="523726"/>
                  </a:lnTo>
                  <a:lnTo>
                    <a:pt x="197854" y="519012"/>
                  </a:lnTo>
                  <a:lnTo>
                    <a:pt x="308389" y="519012"/>
                  </a:lnTo>
                  <a:lnTo>
                    <a:pt x="308389" y="416933"/>
                  </a:lnTo>
                  <a:lnTo>
                    <a:pt x="197854" y="416933"/>
                  </a:lnTo>
                  <a:lnTo>
                    <a:pt x="174523" y="412219"/>
                  </a:lnTo>
                  <a:lnTo>
                    <a:pt x="155466" y="399367"/>
                  </a:lnTo>
                  <a:lnTo>
                    <a:pt x="142613" y="380309"/>
                  </a:lnTo>
                  <a:lnTo>
                    <a:pt x="137899" y="356978"/>
                  </a:lnTo>
                  <a:lnTo>
                    <a:pt x="142613" y="333640"/>
                  </a:lnTo>
                  <a:lnTo>
                    <a:pt x="155465" y="314564"/>
                  </a:lnTo>
                  <a:lnTo>
                    <a:pt x="174524" y="301693"/>
                  </a:lnTo>
                  <a:lnTo>
                    <a:pt x="197854" y="296971"/>
                  </a:lnTo>
                  <a:lnTo>
                    <a:pt x="308389" y="296971"/>
                  </a:lnTo>
                  <a:lnTo>
                    <a:pt x="308389" y="194945"/>
                  </a:lnTo>
                  <a:lnTo>
                    <a:pt x="197854" y="194945"/>
                  </a:lnTo>
                  <a:lnTo>
                    <a:pt x="174524" y="190223"/>
                  </a:lnTo>
                  <a:lnTo>
                    <a:pt x="155466" y="177352"/>
                  </a:lnTo>
                  <a:lnTo>
                    <a:pt x="142613" y="158276"/>
                  </a:lnTo>
                  <a:lnTo>
                    <a:pt x="137899" y="134937"/>
                  </a:lnTo>
                  <a:lnTo>
                    <a:pt x="142613" y="111607"/>
                  </a:lnTo>
                  <a:lnTo>
                    <a:pt x="155465" y="92549"/>
                  </a:lnTo>
                  <a:lnTo>
                    <a:pt x="174524" y="79696"/>
                  </a:lnTo>
                  <a:lnTo>
                    <a:pt x="197854" y="74983"/>
                  </a:lnTo>
                  <a:lnTo>
                    <a:pt x="308389" y="74983"/>
                  </a:lnTo>
                  <a:lnTo>
                    <a:pt x="308389" y="35983"/>
                  </a:lnTo>
                  <a:lnTo>
                    <a:pt x="308217" y="30122"/>
                  </a:lnTo>
                  <a:lnTo>
                    <a:pt x="303531" y="25317"/>
                  </a:lnTo>
                  <a:close/>
                </a:path>
                <a:path w="396239" h="690245">
                  <a:moveTo>
                    <a:pt x="308389" y="519012"/>
                  </a:moveTo>
                  <a:lnTo>
                    <a:pt x="197854" y="519012"/>
                  </a:lnTo>
                  <a:lnTo>
                    <a:pt x="221192" y="523726"/>
                  </a:lnTo>
                  <a:lnTo>
                    <a:pt x="240269" y="536578"/>
                  </a:lnTo>
                  <a:lnTo>
                    <a:pt x="253140" y="555636"/>
                  </a:lnTo>
                  <a:lnTo>
                    <a:pt x="257862" y="578966"/>
                  </a:lnTo>
                  <a:lnTo>
                    <a:pt x="253164" y="602377"/>
                  </a:lnTo>
                  <a:lnTo>
                    <a:pt x="240334" y="621446"/>
                  </a:lnTo>
                  <a:lnTo>
                    <a:pt x="221265" y="634276"/>
                  </a:lnTo>
                  <a:lnTo>
                    <a:pt x="197854" y="638974"/>
                  </a:lnTo>
                  <a:lnTo>
                    <a:pt x="308389" y="638974"/>
                  </a:lnTo>
                  <a:lnTo>
                    <a:pt x="308389" y="519012"/>
                  </a:lnTo>
                  <a:close/>
                </a:path>
                <a:path w="396239" h="690245">
                  <a:moveTo>
                    <a:pt x="308389" y="296971"/>
                  </a:moveTo>
                  <a:lnTo>
                    <a:pt x="197854" y="296971"/>
                  </a:lnTo>
                  <a:lnTo>
                    <a:pt x="221192" y="301693"/>
                  </a:lnTo>
                  <a:lnTo>
                    <a:pt x="240269" y="314564"/>
                  </a:lnTo>
                  <a:lnTo>
                    <a:pt x="253140" y="333640"/>
                  </a:lnTo>
                  <a:lnTo>
                    <a:pt x="257862" y="356978"/>
                  </a:lnTo>
                  <a:lnTo>
                    <a:pt x="253164" y="380309"/>
                  </a:lnTo>
                  <a:lnTo>
                    <a:pt x="240333" y="399367"/>
                  </a:lnTo>
                  <a:lnTo>
                    <a:pt x="221263" y="412220"/>
                  </a:lnTo>
                  <a:lnTo>
                    <a:pt x="197854" y="416933"/>
                  </a:lnTo>
                  <a:lnTo>
                    <a:pt x="308389" y="416933"/>
                  </a:lnTo>
                  <a:lnTo>
                    <a:pt x="308389" y="296971"/>
                  </a:lnTo>
                  <a:close/>
                </a:path>
                <a:path w="396239" h="690245">
                  <a:moveTo>
                    <a:pt x="308389" y="74983"/>
                  </a:moveTo>
                  <a:lnTo>
                    <a:pt x="197854" y="74983"/>
                  </a:lnTo>
                  <a:lnTo>
                    <a:pt x="221192" y="79696"/>
                  </a:lnTo>
                  <a:lnTo>
                    <a:pt x="240269" y="92549"/>
                  </a:lnTo>
                  <a:lnTo>
                    <a:pt x="253140" y="111607"/>
                  </a:lnTo>
                  <a:lnTo>
                    <a:pt x="257862" y="134937"/>
                  </a:lnTo>
                  <a:lnTo>
                    <a:pt x="253164" y="158276"/>
                  </a:lnTo>
                  <a:lnTo>
                    <a:pt x="240334" y="177352"/>
                  </a:lnTo>
                  <a:lnTo>
                    <a:pt x="221265" y="190223"/>
                  </a:lnTo>
                  <a:lnTo>
                    <a:pt x="197854" y="194945"/>
                  </a:lnTo>
                  <a:lnTo>
                    <a:pt x="308389" y="194945"/>
                  </a:lnTo>
                  <a:lnTo>
                    <a:pt x="308389" y="74983"/>
                  </a:lnTo>
                  <a:close/>
                </a:path>
                <a:path w="396239" h="690245">
                  <a:moveTo>
                    <a:pt x="198069" y="0"/>
                  </a:moveTo>
                  <a:lnTo>
                    <a:pt x="182639" y="1992"/>
                  </a:lnTo>
                  <a:lnTo>
                    <a:pt x="170037" y="7423"/>
                  </a:lnTo>
                  <a:lnTo>
                    <a:pt x="161539" y="15471"/>
                  </a:lnTo>
                  <a:lnTo>
                    <a:pt x="158423" y="25317"/>
                  </a:lnTo>
                  <a:lnTo>
                    <a:pt x="237716" y="25317"/>
                  </a:lnTo>
                  <a:lnTo>
                    <a:pt x="234600" y="15471"/>
                  </a:lnTo>
                  <a:lnTo>
                    <a:pt x="226102" y="7423"/>
                  </a:lnTo>
                  <a:lnTo>
                    <a:pt x="213500" y="1992"/>
                  </a:lnTo>
                  <a:lnTo>
                    <a:pt x="198069" y="0"/>
                  </a:lnTo>
                  <a:close/>
                </a:path>
                <a:path w="396239" h="690245">
                  <a:moveTo>
                    <a:pt x="393856" y="64262"/>
                  </a:moveTo>
                  <a:lnTo>
                    <a:pt x="390753" y="64264"/>
                  </a:lnTo>
                  <a:lnTo>
                    <a:pt x="321965" y="64264"/>
                  </a:lnTo>
                  <a:lnTo>
                    <a:pt x="321965" y="205450"/>
                  </a:lnTo>
                  <a:lnTo>
                    <a:pt x="352151" y="205450"/>
                  </a:lnTo>
                  <a:lnTo>
                    <a:pt x="353864" y="204060"/>
                  </a:lnTo>
                  <a:lnTo>
                    <a:pt x="354554" y="202164"/>
                  </a:lnTo>
                  <a:lnTo>
                    <a:pt x="395062" y="70135"/>
                  </a:lnTo>
                  <a:lnTo>
                    <a:pt x="395924" y="67205"/>
                  </a:lnTo>
                  <a:lnTo>
                    <a:pt x="393856" y="64262"/>
                  </a:lnTo>
                  <a:close/>
                </a:path>
                <a:path w="396239" h="690245">
                  <a:moveTo>
                    <a:pt x="2078" y="64468"/>
                  </a:moveTo>
                  <a:lnTo>
                    <a:pt x="0" y="67366"/>
                  </a:lnTo>
                  <a:lnTo>
                    <a:pt x="861" y="70297"/>
                  </a:lnTo>
                  <a:lnTo>
                    <a:pt x="41369" y="202325"/>
                  </a:lnTo>
                  <a:lnTo>
                    <a:pt x="41886" y="204222"/>
                  </a:lnTo>
                  <a:lnTo>
                    <a:pt x="43782" y="205611"/>
                  </a:lnTo>
                  <a:lnTo>
                    <a:pt x="72235" y="205611"/>
                  </a:lnTo>
                  <a:lnTo>
                    <a:pt x="72235" y="64640"/>
                  </a:lnTo>
                  <a:lnTo>
                    <a:pt x="5009" y="64640"/>
                  </a:lnTo>
                  <a:lnTo>
                    <a:pt x="2078" y="64468"/>
                  </a:lnTo>
                  <a:close/>
                </a:path>
                <a:path w="396239" h="690245">
                  <a:moveTo>
                    <a:pt x="72235" y="286466"/>
                  </a:moveTo>
                  <a:lnTo>
                    <a:pt x="2078" y="286466"/>
                  </a:lnTo>
                  <a:lnTo>
                    <a:pt x="0" y="289407"/>
                  </a:lnTo>
                  <a:lnTo>
                    <a:pt x="861" y="292337"/>
                  </a:lnTo>
                  <a:lnTo>
                    <a:pt x="41369" y="424367"/>
                  </a:lnTo>
                  <a:lnTo>
                    <a:pt x="41886" y="426263"/>
                  </a:lnTo>
                  <a:lnTo>
                    <a:pt x="43784" y="427652"/>
                  </a:lnTo>
                  <a:lnTo>
                    <a:pt x="72235" y="427652"/>
                  </a:lnTo>
                  <a:lnTo>
                    <a:pt x="72235" y="286466"/>
                  </a:lnTo>
                  <a:close/>
                </a:path>
                <a:path w="396239" h="690245">
                  <a:moveTo>
                    <a:pt x="393856" y="286466"/>
                  </a:moveTo>
                  <a:lnTo>
                    <a:pt x="321965" y="286466"/>
                  </a:lnTo>
                  <a:lnTo>
                    <a:pt x="321965" y="427491"/>
                  </a:lnTo>
                  <a:lnTo>
                    <a:pt x="352151" y="427491"/>
                  </a:lnTo>
                  <a:lnTo>
                    <a:pt x="353875" y="426101"/>
                  </a:lnTo>
                  <a:lnTo>
                    <a:pt x="354392" y="424205"/>
                  </a:lnTo>
                  <a:lnTo>
                    <a:pt x="394901" y="292176"/>
                  </a:lnTo>
                  <a:lnTo>
                    <a:pt x="395935" y="289418"/>
                  </a:lnTo>
                  <a:lnTo>
                    <a:pt x="393856" y="286466"/>
                  </a:lnTo>
                  <a:close/>
                </a:path>
                <a:path w="396239" h="690245">
                  <a:moveTo>
                    <a:pt x="393856" y="508508"/>
                  </a:moveTo>
                  <a:lnTo>
                    <a:pt x="321965" y="508508"/>
                  </a:lnTo>
                  <a:lnTo>
                    <a:pt x="321965" y="649478"/>
                  </a:lnTo>
                  <a:lnTo>
                    <a:pt x="352151" y="649478"/>
                  </a:lnTo>
                  <a:lnTo>
                    <a:pt x="353875" y="648089"/>
                  </a:lnTo>
                  <a:lnTo>
                    <a:pt x="354392" y="646192"/>
                  </a:lnTo>
                  <a:lnTo>
                    <a:pt x="394901" y="514164"/>
                  </a:lnTo>
                  <a:lnTo>
                    <a:pt x="395935" y="511406"/>
                  </a:lnTo>
                  <a:lnTo>
                    <a:pt x="393856" y="508508"/>
                  </a:lnTo>
                  <a:close/>
                </a:path>
                <a:path w="396239" h="690245">
                  <a:moveTo>
                    <a:pt x="2078" y="508497"/>
                  </a:moveTo>
                  <a:lnTo>
                    <a:pt x="0" y="511395"/>
                  </a:lnTo>
                  <a:lnTo>
                    <a:pt x="861" y="514325"/>
                  </a:lnTo>
                  <a:lnTo>
                    <a:pt x="41369" y="646408"/>
                  </a:lnTo>
                  <a:lnTo>
                    <a:pt x="41886" y="648304"/>
                  </a:lnTo>
                  <a:lnTo>
                    <a:pt x="43784" y="649639"/>
                  </a:lnTo>
                  <a:lnTo>
                    <a:pt x="45679" y="649640"/>
                  </a:lnTo>
                  <a:lnTo>
                    <a:pt x="72235" y="649640"/>
                  </a:lnTo>
                  <a:lnTo>
                    <a:pt x="72235" y="508669"/>
                  </a:lnTo>
                  <a:lnTo>
                    <a:pt x="5009" y="508669"/>
                  </a:lnTo>
                  <a:lnTo>
                    <a:pt x="2078" y="508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3737" y="8403062"/>
              <a:ext cx="162581" cy="168005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1112569" y="9029965"/>
            <a:ext cx="951865" cy="433070"/>
          </a:xfrm>
          <a:custGeom>
            <a:avLst/>
            <a:gdLst/>
            <a:ahLst/>
            <a:cxnLst/>
            <a:rect l="l" t="t" r="r" b="b"/>
            <a:pathLst>
              <a:path w="951864" h="433070">
                <a:moveTo>
                  <a:pt x="244296" y="302786"/>
                </a:moveTo>
                <a:lnTo>
                  <a:pt x="219063" y="307889"/>
                </a:lnTo>
                <a:lnTo>
                  <a:pt x="198464" y="321801"/>
                </a:lnTo>
                <a:lnTo>
                  <a:pt x="184578" y="342427"/>
                </a:lnTo>
                <a:lnTo>
                  <a:pt x="179487" y="367670"/>
                </a:lnTo>
                <a:lnTo>
                  <a:pt x="184578" y="392901"/>
                </a:lnTo>
                <a:lnTo>
                  <a:pt x="198465" y="413501"/>
                </a:lnTo>
                <a:lnTo>
                  <a:pt x="219066" y="427387"/>
                </a:lnTo>
                <a:lnTo>
                  <a:pt x="244296" y="432478"/>
                </a:lnTo>
                <a:lnTo>
                  <a:pt x="269528" y="427387"/>
                </a:lnTo>
                <a:lnTo>
                  <a:pt x="290127" y="413501"/>
                </a:lnTo>
                <a:lnTo>
                  <a:pt x="302485" y="395169"/>
                </a:lnTo>
                <a:lnTo>
                  <a:pt x="244296" y="395169"/>
                </a:lnTo>
                <a:lnTo>
                  <a:pt x="233592" y="393008"/>
                </a:lnTo>
                <a:lnTo>
                  <a:pt x="224851" y="387114"/>
                </a:lnTo>
                <a:lnTo>
                  <a:pt x="218958" y="378374"/>
                </a:lnTo>
                <a:lnTo>
                  <a:pt x="216797" y="367670"/>
                </a:lnTo>
                <a:lnTo>
                  <a:pt x="218958" y="356966"/>
                </a:lnTo>
                <a:lnTo>
                  <a:pt x="224851" y="348225"/>
                </a:lnTo>
                <a:lnTo>
                  <a:pt x="233592" y="342331"/>
                </a:lnTo>
                <a:lnTo>
                  <a:pt x="244296" y="340170"/>
                </a:lnTo>
                <a:lnTo>
                  <a:pt x="302494" y="340170"/>
                </a:lnTo>
                <a:lnTo>
                  <a:pt x="290127" y="321801"/>
                </a:lnTo>
                <a:lnTo>
                  <a:pt x="269526" y="307889"/>
                </a:lnTo>
                <a:lnTo>
                  <a:pt x="244296" y="302786"/>
                </a:lnTo>
                <a:close/>
              </a:path>
              <a:path w="951864" h="433070">
                <a:moveTo>
                  <a:pt x="302494" y="340170"/>
                </a:moveTo>
                <a:lnTo>
                  <a:pt x="244296" y="340170"/>
                </a:lnTo>
                <a:lnTo>
                  <a:pt x="255000" y="342331"/>
                </a:lnTo>
                <a:lnTo>
                  <a:pt x="263741" y="348225"/>
                </a:lnTo>
                <a:lnTo>
                  <a:pt x="269634" y="356966"/>
                </a:lnTo>
                <a:lnTo>
                  <a:pt x="271794" y="367670"/>
                </a:lnTo>
                <a:lnTo>
                  <a:pt x="269634" y="378374"/>
                </a:lnTo>
                <a:lnTo>
                  <a:pt x="263741" y="387114"/>
                </a:lnTo>
                <a:lnTo>
                  <a:pt x="255000" y="393008"/>
                </a:lnTo>
                <a:lnTo>
                  <a:pt x="244296" y="395169"/>
                </a:lnTo>
                <a:lnTo>
                  <a:pt x="302485" y="395169"/>
                </a:lnTo>
                <a:lnTo>
                  <a:pt x="304013" y="392901"/>
                </a:lnTo>
                <a:lnTo>
                  <a:pt x="309104" y="367670"/>
                </a:lnTo>
                <a:lnTo>
                  <a:pt x="304013" y="342427"/>
                </a:lnTo>
                <a:lnTo>
                  <a:pt x="302494" y="340170"/>
                </a:lnTo>
                <a:close/>
              </a:path>
              <a:path w="951864" h="433070">
                <a:moveTo>
                  <a:pt x="612372" y="0"/>
                </a:moveTo>
                <a:lnTo>
                  <a:pt x="28281" y="0"/>
                </a:lnTo>
                <a:lnTo>
                  <a:pt x="21704" y="6576"/>
                </a:lnTo>
                <a:lnTo>
                  <a:pt x="21701" y="341360"/>
                </a:lnTo>
                <a:lnTo>
                  <a:pt x="0" y="341360"/>
                </a:lnTo>
                <a:lnTo>
                  <a:pt x="0" y="374582"/>
                </a:lnTo>
                <a:lnTo>
                  <a:pt x="159271" y="374582"/>
                </a:lnTo>
                <a:lnTo>
                  <a:pt x="159271" y="367670"/>
                </a:lnTo>
                <a:lnTo>
                  <a:pt x="166043" y="334148"/>
                </a:lnTo>
                <a:lnTo>
                  <a:pt x="184507" y="306766"/>
                </a:lnTo>
                <a:lnTo>
                  <a:pt x="211889" y="288302"/>
                </a:lnTo>
                <a:lnTo>
                  <a:pt x="245411" y="281530"/>
                </a:lnTo>
                <a:lnTo>
                  <a:pt x="367819" y="281530"/>
                </a:lnTo>
                <a:lnTo>
                  <a:pt x="367819" y="214715"/>
                </a:lnTo>
                <a:lnTo>
                  <a:pt x="184318" y="214715"/>
                </a:lnTo>
                <a:lnTo>
                  <a:pt x="184318" y="196953"/>
                </a:lnTo>
                <a:lnTo>
                  <a:pt x="153549" y="196953"/>
                </a:lnTo>
                <a:lnTo>
                  <a:pt x="136678" y="167670"/>
                </a:lnTo>
                <a:lnTo>
                  <a:pt x="167447" y="149906"/>
                </a:lnTo>
                <a:lnTo>
                  <a:pt x="136678" y="132143"/>
                </a:lnTo>
                <a:lnTo>
                  <a:pt x="153549" y="102935"/>
                </a:lnTo>
                <a:lnTo>
                  <a:pt x="184318" y="102935"/>
                </a:lnTo>
                <a:lnTo>
                  <a:pt x="184318" y="85097"/>
                </a:lnTo>
                <a:lnTo>
                  <a:pt x="368904" y="85097"/>
                </a:lnTo>
                <a:lnTo>
                  <a:pt x="369664" y="81352"/>
                </a:lnTo>
                <a:lnTo>
                  <a:pt x="374689" y="73908"/>
                </a:lnTo>
                <a:lnTo>
                  <a:pt x="382133" y="68882"/>
                </a:lnTo>
                <a:lnTo>
                  <a:pt x="391231" y="67037"/>
                </a:lnTo>
                <a:lnTo>
                  <a:pt x="618952" y="67037"/>
                </a:lnTo>
                <a:lnTo>
                  <a:pt x="618952" y="63470"/>
                </a:lnTo>
                <a:lnTo>
                  <a:pt x="61433" y="63470"/>
                </a:lnTo>
                <a:lnTo>
                  <a:pt x="57749" y="59784"/>
                </a:lnTo>
                <a:lnTo>
                  <a:pt x="57750" y="32522"/>
                </a:lnTo>
                <a:lnTo>
                  <a:pt x="61433" y="28836"/>
                </a:lnTo>
                <a:lnTo>
                  <a:pt x="618952" y="28836"/>
                </a:lnTo>
                <a:lnTo>
                  <a:pt x="618952" y="6576"/>
                </a:lnTo>
                <a:lnTo>
                  <a:pt x="612372" y="0"/>
                </a:lnTo>
                <a:close/>
              </a:path>
              <a:path w="951864" h="433070">
                <a:moveTo>
                  <a:pt x="367819" y="281530"/>
                </a:moveTo>
                <a:lnTo>
                  <a:pt x="245411" y="281530"/>
                </a:lnTo>
                <a:lnTo>
                  <a:pt x="278920" y="288302"/>
                </a:lnTo>
                <a:lnTo>
                  <a:pt x="306276" y="306766"/>
                </a:lnTo>
                <a:lnTo>
                  <a:pt x="324715" y="334148"/>
                </a:lnTo>
                <a:lnTo>
                  <a:pt x="331475" y="367670"/>
                </a:lnTo>
                <a:lnTo>
                  <a:pt x="331475" y="374582"/>
                </a:lnTo>
                <a:lnTo>
                  <a:pt x="367819" y="374582"/>
                </a:lnTo>
                <a:lnTo>
                  <a:pt x="367819" y="281530"/>
                </a:lnTo>
                <a:close/>
              </a:path>
              <a:path w="951864" h="433070">
                <a:moveTo>
                  <a:pt x="500828" y="80267"/>
                </a:moveTo>
                <a:lnTo>
                  <a:pt x="385608" y="80267"/>
                </a:lnTo>
                <a:lnTo>
                  <a:pt x="380973" y="84826"/>
                </a:lnTo>
                <a:lnTo>
                  <a:pt x="380973" y="374582"/>
                </a:lnTo>
                <a:lnTo>
                  <a:pt x="505463" y="374582"/>
                </a:lnTo>
                <a:lnTo>
                  <a:pt x="505463" y="196507"/>
                </a:lnTo>
                <a:lnTo>
                  <a:pt x="407727" y="196507"/>
                </a:lnTo>
                <a:lnTo>
                  <a:pt x="401710" y="190489"/>
                </a:lnTo>
                <a:lnTo>
                  <a:pt x="401710" y="125601"/>
                </a:lnTo>
                <a:lnTo>
                  <a:pt x="407727" y="119583"/>
                </a:lnTo>
                <a:lnTo>
                  <a:pt x="505463" y="119583"/>
                </a:lnTo>
                <a:lnTo>
                  <a:pt x="505463" y="84826"/>
                </a:lnTo>
                <a:lnTo>
                  <a:pt x="500828" y="80267"/>
                </a:lnTo>
                <a:close/>
              </a:path>
              <a:path w="951864" h="433070">
                <a:moveTo>
                  <a:pt x="618952" y="67037"/>
                </a:moveTo>
                <a:lnTo>
                  <a:pt x="495206" y="67037"/>
                </a:lnTo>
                <a:lnTo>
                  <a:pt x="504304" y="68882"/>
                </a:lnTo>
                <a:lnTo>
                  <a:pt x="511747" y="73908"/>
                </a:lnTo>
                <a:lnTo>
                  <a:pt x="516773" y="81352"/>
                </a:lnTo>
                <a:lnTo>
                  <a:pt x="518618" y="90449"/>
                </a:lnTo>
                <a:lnTo>
                  <a:pt x="518618" y="374582"/>
                </a:lnTo>
                <a:lnTo>
                  <a:pt x="618952" y="374582"/>
                </a:lnTo>
                <a:lnTo>
                  <a:pt x="618952" y="67037"/>
                </a:lnTo>
                <a:close/>
              </a:path>
              <a:path w="951864" h="433070">
                <a:moveTo>
                  <a:pt x="218060" y="179114"/>
                </a:moveTo>
                <a:lnTo>
                  <a:pt x="218060" y="214715"/>
                </a:lnTo>
                <a:lnTo>
                  <a:pt x="367819" y="214715"/>
                </a:lnTo>
                <a:lnTo>
                  <a:pt x="367819" y="196953"/>
                </a:lnTo>
                <a:lnTo>
                  <a:pt x="248904" y="196953"/>
                </a:lnTo>
                <a:lnTo>
                  <a:pt x="218060" y="179114"/>
                </a:lnTo>
                <a:close/>
              </a:path>
              <a:path w="951864" h="433070">
                <a:moveTo>
                  <a:pt x="184318" y="179114"/>
                </a:moveTo>
                <a:lnTo>
                  <a:pt x="153549" y="196953"/>
                </a:lnTo>
                <a:lnTo>
                  <a:pt x="184318" y="196953"/>
                </a:lnTo>
                <a:lnTo>
                  <a:pt x="184318" y="179114"/>
                </a:lnTo>
                <a:close/>
              </a:path>
              <a:path w="951864" h="433070">
                <a:moveTo>
                  <a:pt x="367819" y="102935"/>
                </a:moveTo>
                <a:lnTo>
                  <a:pt x="248904" y="102935"/>
                </a:lnTo>
                <a:lnTo>
                  <a:pt x="265775" y="132143"/>
                </a:lnTo>
                <a:lnTo>
                  <a:pt x="234932" y="149906"/>
                </a:lnTo>
                <a:lnTo>
                  <a:pt x="265775" y="167670"/>
                </a:lnTo>
                <a:lnTo>
                  <a:pt x="248904" y="196953"/>
                </a:lnTo>
                <a:lnTo>
                  <a:pt x="367819" y="196953"/>
                </a:lnTo>
                <a:lnTo>
                  <a:pt x="367819" y="102935"/>
                </a:lnTo>
                <a:close/>
              </a:path>
              <a:path w="951864" h="433070">
                <a:moveTo>
                  <a:pt x="451505" y="119583"/>
                </a:moveTo>
                <a:lnTo>
                  <a:pt x="434857" y="119583"/>
                </a:lnTo>
                <a:lnTo>
                  <a:pt x="434857" y="196507"/>
                </a:lnTo>
                <a:lnTo>
                  <a:pt x="451505" y="196507"/>
                </a:lnTo>
                <a:lnTo>
                  <a:pt x="451505" y="119583"/>
                </a:lnTo>
                <a:close/>
              </a:path>
              <a:path w="951864" h="433070">
                <a:moveTo>
                  <a:pt x="505463" y="119583"/>
                </a:moveTo>
                <a:lnTo>
                  <a:pt x="478710" y="119583"/>
                </a:lnTo>
                <a:lnTo>
                  <a:pt x="484726" y="125601"/>
                </a:lnTo>
                <a:lnTo>
                  <a:pt x="484727" y="190489"/>
                </a:lnTo>
                <a:lnTo>
                  <a:pt x="478712" y="196507"/>
                </a:lnTo>
                <a:lnTo>
                  <a:pt x="505463" y="196507"/>
                </a:lnTo>
                <a:lnTo>
                  <a:pt x="505463" y="119583"/>
                </a:lnTo>
                <a:close/>
              </a:path>
              <a:path w="951864" h="433070">
                <a:moveTo>
                  <a:pt x="184318" y="102935"/>
                </a:moveTo>
                <a:lnTo>
                  <a:pt x="153549" y="102935"/>
                </a:lnTo>
                <a:lnTo>
                  <a:pt x="184318" y="120698"/>
                </a:lnTo>
                <a:lnTo>
                  <a:pt x="184318" y="102935"/>
                </a:lnTo>
                <a:close/>
              </a:path>
              <a:path w="951864" h="433070">
                <a:moveTo>
                  <a:pt x="368904" y="85097"/>
                </a:moveTo>
                <a:lnTo>
                  <a:pt x="218060" y="85097"/>
                </a:lnTo>
                <a:lnTo>
                  <a:pt x="218060" y="120698"/>
                </a:lnTo>
                <a:lnTo>
                  <a:pt x="248904" y="102935"/>
                </a:lnTo>
                <a:lnTo>
                  <a:pt x="367819" y="102935"/>
                </a:lnTo>
                <a:lnTo>
                  <a:pt x="367819" y="90449"/>
                </a:lnTo>
                <a:lnTo>
                  <a:pt x="368904" y="85097"/>
                </a:lnTo>
                <a:close/>
              </a:path>
              <a:path w="951864" h="433070">
                <a:moveTo>
                  <a:pt x="301865" y="28836"/>
                </a:moveTo>
                <a:lnTo>
                  <a:pt x="102594" y="28836"/>
                </a:lnTo>
                <a:lnTo>
                  <a:pt x="106280" y="32522"/>
                </a:lnTo>
                <a:lnTo>
                  <a:pt x="106280" y="59784"/>
                </a:lnTo>
                <a:lnTo>
                  <a:pt x="102594" y="63470"/>
                </a:lnTo>
                <a:lnTo>
                  <a:pt x="301865" y="63470"/>
                </a:lnTo>
                <a:lnTo>
                  <a:pt x="298179" y="59784"/>
                </a:lnTo>
                <a:lnTo>
                  <a:pt x="298181" y="32522"/>
                </a:lnTo>
                <a:lnTo>
                  <a:pt x="301865" y="28836"/>
                </a:lnTo>
                <a:close/>
              </a:path>
              <a:path w="951864" h="433070">
                <a:moveTo>
                  <a:pt x="542373" y="28836"/>
                </a:moveTo>
                <a:lnTo>
                  <a:pt x="343024" y="28836"/>
                </a:lnTo>
                <a:lnTo>
                  <a:pt x="346711" y="32522"/>
                </a:lnTo>
                <a:lnTo>
                  <a:pt x="346711" y="59784"/>
                </a:lnTo>
                <a:lnTo>
                  <a:pt x="343024" y="63470"/>
                </a:lnTo>
                <a:lnTo>
                  <a:pt x="542373" y="63470"/>
                </a:lnTo>
                <a:lnTo>
                  <a:pt x="538685" y="59784"/>
                </a:lnTo>
                <a:lnTo>
                  <a:pt x="538687" y="32522"/>
                </a:lnTo>
                <a:lnTo>
                  <a:pt x="542373" y="28836"/>
                </a:lnTo>
                <a:close/>
              </a:path>
              <a:path w="951864" h="433070">
                <a:moveTo>
                  <a:pt x="618952" y="28836"/>
                </a:moveTo>
                <a:lnTo>
                  <a:pt x="583531" y="28836"/>
                </a:lnTo>
                <a:lnTo>
                  <a:pt x="587217" y="32522"/>
                </a:lnTo>
                <a:lnTo>
                  <a:pt x="587217" y="59784"/>
                </a:lnTo>
                <a:lnTo>
                  <a:pt x="583531" y="63470"/>
                </a:lnTo>
                <a:lnTo>
                  <a:pt x="618952" y="63470"/>
                </a:lnTo>
                <a:lnTo>
                  <a:pt x="618952" y="28836"/>
                </a:lnTo>
                <a:close/>
              </a:path>
              <a:path w="951864" h="433070">
                <a:moveTo>
                  <a:pt x="840060" y="302786"/>
                </a:moveTo>
                <a:lnTo>
                  <a:pt x="814828" y="307889"/>
                </a:lnTo>
                <a:lnTo>
                  <a:pt x="794229" y="321801"/>
                </a:lnTo>
                <a:lnTo>
                  <a:pt x="780343" y="342427"/>
                </a:lnTo>
                <a:lnTo>
                  <a:pt x="775251" y="367670"/>
                </a:lnTo>
                <a:lnTo>
                  <a:pt x="780342" y="392901"/>
                </a:lnTo>
                <a:lnTo>
                  <a:pt x="794229" y="413501"/>
                </a:lnTo>
                <a:lnTo>
                  <a:pt x="814830" y="427387"/>
                </a:lnTo>
                <a:lnTo>
                  <a:pt x="840060" y="432478"/>
                </a:lnTo>
                <a:lnTo>
                  <a:pt x="865304" y="427387"/>
                </a:lnTo>
                <a:lnTo>
                  <a:pt x="885929" y="413501"/>
                </a:lnTo>
                <a:lnTo>
                  <a:pt x="898309" y="395169"/>
                </a:lnTo>
                <a:lnTo>
                  <a:pt x="840060" y="395169"/>
                </a:lnTo>
                <a:lnTo>
                  <a:pt x="829356" y="393008"/>
                </a:lnTo>
                <a:lnTo>
                  <a:pt x="820615" y="387114"/>
                </a:lnTo>
                <a:lnTo>
                  <a:pt x="814722" y="378374"/>
                </a:lnTo>
                <a:lnTo>
                  <a:pt x="812561" y="367670"/>
                </a:lnTo>
                <a:lnTo>
                  <a:pt x="814722" y="356966"/>
                </a:lnTo>
                <a:lnTo>
                  <a:pt x="820616" y="348225"/>
                </a:lnTo>
                <a:lnTo>
                  <a:pt x="829357" y="342331"/>
                </a:lnTo>
                <a:lnTo>
                  <a:pt x="840060" y="340170"/>
                </a:lnTo>
                <a:lnTo>
                  <a:pt x="898318" y="340170"/>
                </a:lnTo>
                <a:lnTo>
                  <a:pt x="885928" y="321801"/>
                </a:lnTo>
                <a:lnTo>
                  <a:pt x="865302" y="307889"/>
                </a:lnTo>
                <a:lnTo>
                  <a:pt x="840060" y="302786"/>
                </a:lnTo>
                <a:close/>
              </a:path>
              <a:path w="951864" h="433070">
                <a:moveTo>
                  <a:pt x="898318" y="340170"/>
                </a:moveTo>
                <a:lnTo>
                  <a:pt x="840060" y="340170"/>
                </a:lnTo>
                <a:lnTo>
                  <a:pt x="850765" y="342331"/>
                </a:lnTo>
                <a:lnTo>
                  <a:pt x="859505" y="348225"/>
                </a:lnTo>
                <a:lnTo>
                  <a:pt x="865398" y="356966"/>
                </a:lnTo>
                <a:lnTo>
                  <a:pt x="867558" y="367670"/>
                </a:lnTo>
                <a:lnTo>
                  <a:pt x="865398" y="378374"/>
                </a:lnTo>
                <a:lnTo>
                  <a:pt x="859505" y="387114"/>
                </a:lnTo>
                <a:lnTo>
                  <a:pt x="850765" y="393008"/>
                </a:lnTo>
                <a:lnTo>
                  <a:pt x="840060" y="395169"/>
                </a:lnTo>
                <a:lnTo>
                  <a:pt x="898309" y="395169"/>
                </a:lnTo>
                <a:lnTo>
                  <a:pt x="899840" y="392901"/>
                </a:lnTo>
                <a:lnTo>
                  <a:pt x="904943" y="367670"/>
                </a:lnTo>
                <a:lnTo>
                  <a:pt x="899840" y="342427"/>
                </a:lnTo>
                <a:lnTo>
                  <a:pt x="898318" y="340170"/>
                </a:lnTo>
                <a:close/>
              </a:path>
              <a:path w="951864" h="433070">
                <a:moveTo>
                  <a:pt x="696545" y="103158"/>
                </a:moveTo>
                <a:lnTo>
                  <a:pt x="638907" y="103158"/>
                </a:lnTo>
                <a:lnTo>
                  <a:pt x="637533" y="104606"/>
                </a:lnTo>
                <a:lnTo>
                  <a:pt x="637533" y="373134"/>
                </a:lnTo>
                <a:lnTo>
                  <a:pt x="638907" y="374582"/>
                </a:lnTo>
                <a:lnTo>
                  <a:pt x="759504" y="374582"/>
                </a:lnTo>
                <a:lnTo>
                  <a:pt x="760822" y="373459"/>
                </a:lnTo>
                <a:lnTo>
                  <a:pt x="761056" y="371905"/>
                </a:lnTo>
                <a:lnTo>
                  <a:pt x="764934" y="352304"/>
                </a:lnTo>
                <a:lnTo>
                  <a:pt x="774191" y="323591"/>
                </a:lnTo>
                <a:lnTo>
                  <a:pt x="790276" y="297649"/>
                </a:lnTo>
                <a:lnTo>
                  <a:pt x="814642" y="286361"/>
                </a:lnTo>
                <a:lnTo>
                  <a:pt x="913754" y="286361"/>
                </a:lnTo>
                <a:lnTo>
                  <a:pt x="910369" y="278186"/>
                </a:lnTo>
                <a:lnTo>
                  <a:pt x="910369" y="251133"/>
                </a:lnTo>
                <a:lnTo>
                  <a:pt x="929394" y="251133"/>
                </a:lnTo>
                <a:lnTo>
                  <a:pt x="929416" y="250223"/>
                </a:lnTo>
                <a:lnTo>
                  <a:pt x="899923" y="214844"/>
                </a:lnTo>
                <a:lnTo>
                  <a:pt x="881656" y="209512"/>
                </a:lnTo>
                <a:lnTo>
                  <a:pt x="664784" y="209512"/>
                </a:lnTo>
                <a:lnTo>
                  <a:pt x="660721" y="204921"/>
                </a:lnTo>
                <a:lnTo>
                  <a:pt x="660721" y="132650"/>
                </a:lnTo>
                <a:lnTo>
                  <a:pt x="664787" y="128055"/>
                </a:lnTo>
                <a:lnTo>
                  <a:pt x="748018" y="128055"/>
                </a:lnTo>
                <a:lnTo>
                  <a:pt x="741955" y="122705"/>
                </a:lnTo>
                <a:lnTo>
                  <a:pt x="732288" y="114390"/>
                </a:lnTo>
                <a:lnTo>
                  <a:pt x="721260" y="108255"/>
                </a:lnTo>
                <a:lnTo>
                  <a:pt x="709227" y="104458"/>
                </a:lnTo>
                <a:lnTo>
                  <a:pt x="696545" y="103158"/>
                </a:lnTo>
                <a:close/>
              </a:path>
              <a:path w="951864" h="433070">
                <a:moveTo>
                  <a:pt x="913754" y="286361"/>
                </a:moveTo>
                <a:lnTo>
                  <a:pt x="861167" y="286361"/>
                </a:lnTo>
                <a:lnTo>
                  <a:pt x="873943" y="287895"/>
                </a:lnTo>
                <a:lnTo>
                  <a:pt x="890012" y="296657"/>
                </a:lnTo>
                <a:lnTo>
                  <a:pt x="905074" y="318889"/>
                </a:lnTo>
                <a:lnTo>
                  <a:pt x="914827" y="360831"/>
                </a:lnTo>
                <a:lnTo>
                  <a:pt x="915001" y="362483"/>
                </a:lnTo>
                <a:lnTo>
                  <a:pt x="916363" y="363808"/>
                </a:lnTo>
                <a:lnTo>
                  <a:pt x="951319" y="341434"/>
                </a:lnTo>
                <a:lnTo>
                  <a:pt x="951319" y="301895"/>
                </a:lnTo>
                <a:lnTo>
                  <a:pt x="950559" y="298625"/>
                </a:lnTo>
                <a:lnTo>
                  <a:pt x="931920" y="298624"/>
                </a:lnTo>
                <a:lnTo>
                  <a:pt x="928554" y="297087"/>
                </a:lnTo>
                <a:lnTo>
                  <a:pt x="921145" y="292820"/>
                </a:lnTo>
                <a:lnTo>
                  <a:pt x="913754" y="286361"/>
                </a:lnTo>
                <a:close/>
              </a:path>
              <a:path w="951864" h="433070">
                <a:moveTo>
                  <a:pt x="932145" y="283166"/>
                </a:moveTo>
                <a:lnTo>
                  <a:pt x="932044" y="291702"/>
                </a:lnTo>
                <a:lnTo>
                  <a:pt x="931922" y="298625"/>
                </a:lnTo>
                <a:lnTo>
                  <a:pt x="950559" y="298625"/>
                </a:lnTo>
                <a:lnTo>
                  <a:pt x="949703" y="294939"/>
                </a:lnTo>
                <a:lnTo>
                  <a:pt x="945411" y="289160"/>
                </a:lnTo>
                <a:lnTo>
                  <a:pt x="939280" y="285066"/>
                </a:lnTo>
                <a:lnTo>
                  <a:pt x="932145" y="283166"/>
                </a:lnTo>
                <a:close/>
              </a:path>
              <a:path w="951864" h="433070">
                <a:moveTo>
                  <a:pt x="748018" y="128055"/>
                </a:moveTo>
                <a:lnTo>
                  <a:pt x="664787" y="128055"/>
                </a:lnTo>
                <a:lnTo>
                  <a:pt x="669789" y="128056"/>
                </a:lnTo>
                <a:lnTo>
                  <a:pt x="702713" y="128056"/>
                </a:lnTo>
                <a:lnTo>
                  <a:pt x="709107" y="128809"/>
                </a:lnTo>
                <a:lnTo>
                  <a:pt x="715162" y="131006"/>
                </a:lnTo>
                <a:lnTo>
                  <a:pt x="720697" y="134551"/>
                </a:lnTo>
                <a:lnTo>
                  <a:pt x="725530" y="139352"/>
                </a:lnTo>
                <a:lnTo>
                  <a:pt x="762988" y="172054"/>
                </a:lnTo>
                <a:lnTo>
                  <a:pt x="764541" y="173950"/>
                </a:lnTo>
                <a:lnTo>
                  <a:pt x="765367" y="176455"/>
                </a:lnTo>
                <a:lnTo>
                  <a:pt x="765365" y="204921"/>
                </a:lnTo>
                <a:lnTo>
                  <a:pt x="761301" y="209512"/>
                </a:lnTo>
                <a:lnTo>
                  <a:pt x="881656" y="209512"/>
                </a:lnTo>
                <a:lnTo>
                  <a:pt x="879948" y="209014"/>
                </a:lnTo>
                <a:lnTo>
                  <a:pt x="857067" y="202820"/>
                </a:lnTo>
                <a:lnTo>
                  <a:pt x="835452" y="197695"/>
                </a:lnTo>
                <a:lnTo>
                  <a:pt x="829117" y="195880"/>
                </a:lnTo>
                <a:lnTo>
                  <a:pt x="823155" y="193175"/>
                </a:lnTo>
                <a:lnTo>
                  <a:pt x="817674" y="189609"/>
                </a:lnTo>
                <a:lnTo>
                  <a:pt x="812784" y="185210"/>
                </a:lnTo>
                <a:lnTo>
                  <a:pt x="748018" y="128055"/>
                </a:lnTo>
                <a:close/>
              </a:path>
            </a:pathLst>
          </a:custGeom>
          <a:solidFill>
            <a:srgbClr val="FF95CA"/>
          </a:solidFill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89834" y="10187990"/>
            <a:ext cx="350520" cy="951230"/>
          </a:xfrm>
          <a:custGeom>
            <a:avLst/>
            <a:gdLst/>
            <a:ahLst/>
            <a:cxnLst/>
            <a:rect l="l" t="t" r="r" b="b"/>
            <a:pathLst>
              <a:path w="350519" h="951229">
                <a:moveTo>
                  <a:pt x="199496" y="0"/>
                </a:moveTo>
                <a:lnTo>
                  <a:pt x="191888" y="7541"/>
                </a:lnTo>
                <a:lnTo>
                  <a:pt x="191885" y="21018"/>
                </a:lnTo>
                <a:lnTo>
                  <a:pt x="161952" y="21023"/>
                </a:lnTo>
                <a:lnTo>
                  <a:pt x="143312" y="81678"/>
                </a:lnTo>
                <a:lnTo>
                  <a:pt x="123990" y="180466"/>
                </a:lnTo>
                <a:lnTo>
                  <a:pt x="109914" y="252845"/>
                </a:lnTo>
                <a:lnTo>
                  <a:pt x="108145" y="259415"/>
                </a:lnTo>
                <a:lnTo>
                  <a:pt x="105471" y="265604"/>
                </a:lnTo>
                <a:lnTo>
                  <a:pt x="101926" y="271337"/>
                </a:lnTo>
                <a:lnTo>
                  <a:pt x="97544" y="276542"/>
                </a:lnTo>
                <a:lnTo>
                  <a:pt x="16171" y="360002"/>
                </a:lnTo>
                <a:lnTo>
                  <a:pt x="9189" y="368965"/>
                </a:lnTo>
                <a:lnTo>
                  <a:pt x="4126" y="379518"/>
                </a:lnTo>
                <a:lnTo>
                  <a:pt x="1041" y="391472"/>
                </a:lnTo>
                <a:lnTo>
                  <a:pt x="0" y="404639"/>
                </a:lnTo>
                <a:lnTo>
                  <a:pt x="0" y="661355"/>
                </a:lnTo>
                <a:lnTo>
                  <a:pt x="13711" y="704427"/>
                </a:lnTo>
                <a:lnTo>
                  <a:pt x="58667" y="753035"/>
                </a:lnTo>
                <a:lnTo>
                  <a:pt x="81419" y="775269"/>
                </a:lnTo>
                <a:lnTo>
                  <a:pt x="95234" y="790943"/>
                </a:lnTo>
                <a:lnTo>
                  <a:pt x="99140" y="797073"/>
                </a:lnTo>
                <a:lnTo>
                  <a:pt x="102041" y="803844"/>
                </a:lnTo>
                <a:lnTo>
                  <a:pt x="102909" y="811062"/>
                </a:lnTo>
                <a:lnTo>
                  <a:pt x="122285" y="902646"/>
                </a:lnTo>
                <a:lnTo>
                  <a:pt x="152986" y="929845"/>
                </a:lnTo>
                <a:lnTo>
                  <a:pt x="190842" y="929919"/>
                </a:lnTo>
                <a:lnTo>
                  <a:pt x="190842" y="943245"/>
                </a:lnTo>
                <a:lnTo>
                  <a:pt x="198455" y="950859"/>
                </a:lnTo>
                <a:lnTo>
                  <a:pt x="286510" y="950859"/>
                </a:lnTo>
                <a:lnTo>
                  <a:pt x="294125" y="943245"/>
                </a:lnTo>
                <a:lnTo>
                  <a:pt x="294125" y="858903"/>
                </a:lnTo>
                <a:lnTo>
                  <a:pt x="275643" y="858903"/>
                </a:lnTo>
                <a:lnTo>
                  <a:pt x="240185" y="851740"/>
                </a:lnTo>
                <a:lnTo>
                  <a:pt x="211242" y="832206"/>
                </a:lnTo>
                <a:lnTo>
                  <a:pt x="191734" y="803237"/>
                </a:lnTo>
                <a:lnTo>
                  <a:pt x="184582" y="767767"/>
                </a:lnTo>
                <a:lnTo>
                  <a:pt x="191734" y="732298"/>
                </a:lnTo>
                <a:lnTo>
                  <a:pt x="211242" y="703329"/>
                </a:lnTo>
                <a:lnTo>
                  <a:pt x="214752" y="700960"/>
                </a:lnTo>
                <a:lnTo>
                  <a:pt x="105877" y="700960"/>
                </a:lnTo>
                <a:lnTo>
                  <a:pt x="44487" y="670819"/>
                </a:lnTo>
                <a:lnTo>
                  <a:pt x="24442" y="638329"/>
                </a:lnTo>
                <a:lnTo>
                  <a:pt x="24442" y="554437"/>
                </a:lnTo>
                <a:lnTo>
                  <a:pt x="28039" y="550674"/>
                </a:lnTo>
                <a:lnTo>
                  <a:pt x="107676" y="547161"/>
                </a:lnTo>
                <a:lnTo>
                  <a:pt x="294125" y="547161"/>
                </a:lnTo>
                <a:lnTo>
                  <a:pt x="294125" y="520845"/>
                </a:lnTo>
                <a:lnTo>
                  <a:pt x="28642" y="520845"/>
                </a:lnTo>
                <a:lnTo>
                  <a:pt x="24442" y="516998"/>
                </a:lnTo>
                <a:lnTo>
                  <a:pt x="24442" y="399497"/>
                </a:lnTo>
                <a:lnTo>
                  <a:pt x="25269" y="390356"/>
                </a:lnTo>
                <a:lnTo>
                  <a:pt x="27704" y="382208"/>
                </a:lnTo>
                <a:lnTo>
                  <a:pt x="31675" y="375216"/>
                </a:lnTo>
                <a:lnTo>
                  <a:pt x="37110" y="369541"/>
                </a:lnTo>
                <a:lnTo>
                  <a:pt x="104016" y="315476"/>
                </a:lnTo>
                <a:lnTo>
                  <a:pt x="294125" y="315476"/>
                </a:lnTo>
                <a:lnTo>
                  <a:pt x="294125" y="285186"/>
                </a:lnTo>
                <a:lnTo>
                  <a:pt x="275643" y="285186"/>
                </a:lnTo>
                <a:lnTo>
                  <a:pt x="240185" y="278034"/>
                </a:lnTo>
                <a:lnTo>
                  <a:pt x="211242" y="258526"/>
                </a:lnTo>
                <a:lnTo>
                  <a:pt x="191734" y="229582"/>
                </a:lnTo>
                <a:lnTo>
                  <a:pt x="184582" y="194124"/>
                </a:lnTo>
                <a:lnTo>
                  <a:pt x="191734" y="158655"/>
                </a:lnTo>
                <a:lnTo>
                  <a:pt x="211242" y="129686"/>
                </a:lnTo>
                <a:lnTo>
                  <a:pt x="240186" y="110152"/>
                </a:lnTo>
                <a:lnTo>
                  <a:pt x="275643" y="102988"/>
                </a:lnTo>
                <a:lnTo>
                  <a:pt x="295167" y="102988"/>
                </a:lnTo>
                <a:lnTo>
                  <a:pt x="295167" y="7541"/>
                </a:lnTo>
                <a:lnTo>
                  <a:pt x="287553" y="4"/>
                </a:lnTo>
                <a:lnTo>
                  <a:pt x="199496" y="0"/>
                </a:lnTo>
                <a:close/>
              </a:path>
              <a:path w="350519" h="951229">
                <a:moveTo>
                  <a:pt x="294125" y="857040"/>
                </a:moveTo>
                <a:lnTo>
                  <a:pt x="288175" y="858261"/>
                </a:lnTo>
                <a:lnTo>
                  <a:pt x="281955" y="858903"/>
                </a:lnTo>
                <a:lnTo>
                  <a:pt x="294125" y="858903"/>
                </a:lnTo>
                <a:lnTo>
                  <a:pt x="294125" y="857040"/>
                </a:lnTo>
                <a:close/>
              </a:path>
              <a:path w="350519" h="951229">
                <a:moveTo>
                  <a:pt x="275643" y="693100"/>
                </a:moveTo>
                <a:lnTo>
                  <a:pt x="246575" y="698966"/>
                </a:lnTo>
                <a:lnTo>
                  <a:pt x="222841" y="714965"/>
                </a:lnTo>
                <a:lnTo>
                  <a:pt x="206842" y="738699"/>
                </a:lnTo>
                <a:lnTo>
                  <a:pt x="200976" y="767767"/>
                </a:lnTo>
                <a:lnTo>
                  <a:pt x="206842" y="796836"/>
                </a:lnTo>
                <a:lnTo>
                  <a:pt x="222841" y="820569"/>
                </a:lnTo>
                <a:lnTo>
                  <a:pt x="246575" y="836569"/>
                </a:lnTo>
                <a:lnTo>
                  <a:pt x="275643" y="842435"/>
                </a:lnTo>
                <a:lnTo>
                  <a:pt x="304724" y="836569"/>
                </a:lnTo>
                <a:lnTo>
                  <a:pt x="328483" y="820569"/>
                </a:lnTo>
                <a:lnTo>
                  <a:pt x="340437" y="802865"/>
                </a:lnTo>
                <a:lnTo>
                  <a:pt x="275643" y="802865"/>
                </a:lnTo>
                <a:lnTo>
                  <a:pt x="261984" y="800106"/>
                </a:lnTo>
                <a:lnTo>
                  <a:pt x="250828" y="792583"/>
                </a:lnTo>
                <a:lnTo>
                  <a:pt x="243304" y="781426"/>
                </a:lnTo>
                <a:lnTo>
                  <a:pt x="240545" y="767767"/>
                </a:lnTo>
                <a:lnTo>
                  <a:pt x="243304" y="754108"/>
                </a:lnTo>
                <a:lnTo>
                  <a:pt x="250828" y="742952"/>
                </a:lnTo>
                <a:lnTo>
                  <a:pt x="261985" y="735428"/>
                </a:lnTo>
                <a:lnTo>
                  <a:pt x="275643" y="732669"/>
                </a:lnTo>
                <a:lnTo>
                  <a:pt x="340437" y="732669"/>
                </a:lnTo>
                <a:lnTo>
                  <a:pt x="328483" y="714965"/>
                </a:lnTo>
                <a:lnTo>
                  <a:pt x="304724" y="698966"/>
                </a:lnTo>
                <a:lnTo>
                  <a:pt x="275643" y="693100"/>
                </a:lnTo>
                <a:close/>
              </a:path>
              <a:path w="350519" h="951229">
                <a:moveTo>
                  <a:pt x="340437" y="732669"/>
                </a:moveTo>
                <a:lnTo>
                  <a:pt x="275643" y="732669"/>
                </a:lnTo>
                <a:lnTo>
                  <a:pt x="289302" y="735428"/>
                </a:lnTo>
                <a:lnTo>
                  <a:pt x="300459" y="742952"/>
                </a:lnTo>
                <a:lnTo>
                  <a:pt x="307982" y="754108"/>
                </a:lnTo>
                <a:lnTo>
                  <a:pt x="310742" y="767767"/>
                </a:lnTo>
                <a:lnTo>
                  <a:pt x="307983" y="781426"/>
                </a:lnTo>
                <a:lnTo>
                  <a:pt x="300459" y="792583"/>
                </a:lnTo>
                <a:lnTo>
                  <a:pt x="289302" y="800106"/>
                </a:lnTo>
                <a:lnTo>
                  <a:pt x="275643" y="802865"/>
                </a:lnTo>
                <a:lnTo>
                  <a:pt x="340437" y="802865"/>
                </a:lnTo>
                <a:lnTo>
                  <a:pt x="344508" y="796836"/>
                </a:lnTo>
                <a:lnTo>
                  <a:pt x="350386" y="767767"/>
                </a:lnTo>
                <a:lnTo>
                  <a:pt x="344508" y="738699"/>
                </a:lnTo>
                <a:lnTo>
                  <a:pt x="340437" y="732669"/>
                </a:lnTo>
                <a:close/>
              </a:path>
              <a:path w="350519" h="951229">
                <a:moveTo>
                  <a:pt x="294125" y="547161"/>
                </a:moveTo>
                <a:lnTo>
                  <a:pt x="107676" y="547161"/>
                </a:lnTo>
                <a:lnTo>
                  <a:pt x="112523" y="551814"/>
                </a:lnTo>
                <a:lnTo>
                  <a:pt x="112523" y="696376"/>
                </a:lnTo>
                <a:lnTo>
                  <a:pt x="105877" y="700960"/>
                </a:lnTo>
                <a:lnTo>
                  <a:pt x="214752" y="700960"/>
                </a:lnTo>
                <a:lnTo>
                  <a:pt x="240186" y="683795"/>
                </a:lnTo>
                <a:lnTo>
                  <a:pt x="275643" y="676631"/>
                </a:lnTo>
                <a:lnTo>
                  <a:pt x="294125" y="676631"/>
                </a:lnTo>
                <a:lnTo>
                  <a:pt x="294125" y="547161"/>
                </a:lnTo>
                <a:close/>
              </a:path>
              <a:path w="350519" h="951229">
                <a:moveTo>
                  <a:pt x="294125" y="676631"/>
                </a:moveTo>
                <a:lnTo>
                  <a:pt x="281955" y="676631"/>
                </a:lnTo>
                <a:lnTo>
                  <a:pt x="288172" y="677273"/>
                </a:lnTo>
                <a:lnTo>
                  <a:pt x="294125" y="678494"/>
                </a:lnTo>
                <a:lnTo>
                  <a:pt x="294125" y="676631"/>
                </a:lnTo>
                <a:close/>
              </a:path>
              <a:path w="350519" h="951229">
                <a:moveTo>
                  <a:pt x="294125" y="315476"/>
                </a:moveTo>
                <a:lnTo>
                  <a:pt x="104016" y="315476"/>
                </a:lnTo>
                <a:lnTo>
                  <a:pt x="112523" y="321866"/>
                </a:lnTo>
                <a:lnTo>
                  <a:pt x="112523" y="507796"/>
                </a:lnTo>
                <a:lnTo>
                  <a:pt x="108489" y="512390"/>
                </a:lnTo>
                <a:lnTo>
                  <a:pt x="28642" y="520845"/>
                </a:lnTo>
                <a:lnTo>
                  <a:pt x="294125" y="520845"/>
                </a:lnTo>
                <a:lnTo>
                  <a:pt x="294125" y="315476"/>
                </a:lnTo>
                <a:close/>
              </a:path>
              <a:path w="350519" h="951229">
                <a:moveTo>
                  <a:pt x="294125" y="283323"/>
                </a:moveTo>
                <a:lnTo>
                  <a:pt x="288175" y="284544"/>
                </a:lnTo>
                <a:lnTo>
                  <a:pt x="281955" y="285186"/>
                </a:lnTo>
                <a:lnTo>
                  <a:pt x="294125" y="285186"/>
                </a:lnTo>
                <a:lnTo>
                  <a:pt x="294125" y="283323"/>
                </a:lnTo>
                <a:close/>
              </a:path>
              <a:path w="350519" h="951229">
                <a:moveTo>
                  <a:pt x="275643" y="119382"/>
                </a:moveTo>
                <a:lnTo>
                  <a:pt x="246574" y="125260"/>
                </a:lnTo>
                <a:lnTo>
                  <a:pt x="222841" y="141285"/>
                </a:lnTo>
                <a:lnTo>
                  <a:pt x="206842" y="165044"/>
                </a:lnTo>
                <a:lnTo>
                  <a:pt x="200976" y="194124"/>
                </a:lnTo>
                <a:lnTo>
                  <a:pt x="206842" y="223193"/>
                </a:lnTo>
                <a:lnTo>
                  <a:pt x="222841" y="246926"/>
                </a:lnTo>
                <a:lnTo>
                  <a:pt x="246575" y="262926"/>
                </a:lnTo>
                <a:lnTo>
                  <a:pt x="275643" y="268792"/>
                </a:lnTo>
                <a:lnTo>
                  <a:pt x="304724" y="262926"/>
                </a:lnTo>
                <a:lnTo>
                  <a:pt x="328483" y="246926"/>
                </a:lnTo>
                <a:lnTo>
                  <a:pt x="340437" y="229223"/>
                </a:lnTo>
                <a:lnTo>
                  <a:pt x="275643" y="229223"/>
                </a:lnTo>
                <a:lnTo>
                  <a:pt x="261984" y="226463"/>
                </a:lnTo>
                <a:lnTo>
                  <a:pt x="250828" y="218940"/>
                </a:lnTo>
                <a:lnTo>
                  <a:pt x="243304" y="207783"/>
                </a:lnTo>
                <a:lnTo>
                  <a:pt x="240545" y="194124"/>
                </a:lnTo>
                <a:lnTo>
                  <a:pt x="243304" y="180466"/>
                </a:lnTo>
                <a:lnTo>
                  <a:pt x="250828" y="169309"/>
                </a:lnTo>
                <a:lnTo>
                  <a:pt x="261985" y="161785"/>
                </a:lnTo>
                <a:lnTo>
                  <a:pt x="275643" y="159026"/>
                </a:lnTo>
                <a:lnTo>
                  <a:pt x="340449" y="159026"/>
                </a:lnTo>
                <a:lnTo>
                  <a:pt x="328483" y="141285"/>
                </a:lnTo>
                <a:lnTo>
                  <a:pt x="304723" y="125260"/>
                </a:lnTo>
                <a:lnTo>
                  <a:pt x="275643" y="119382"/>
                </a:lnTo>
                <a:close/>
              </a:path>
              <a:path w="350519" h="951229">
                <a:moveTo>
                  <a:pt x="340449" y="159026"/>
                </a:moveTo>
                <a:lnTo>
                  <a:pt x="275643" y="159026"/>
                </a:lnTo>
                <a:lnTo>
                  <a:pt x="289302" y="161786"/>
                </a:lnTo>
                <a:lnTo>
                  <a:pt x="300459" y="169309"/>
                </a:lnTo>
                <a:lnTo>
                  <a:pt x="307982" y="180466"/>
                </a:lnTo>
                <a:lnTo>
                  <a:pt x="310742" y="194124"/>
                </a:lnTo>
                <a:lnTo>
                  <a:pt x="307983" y="207783"/>
                </a:lnTo>
                <a:lnTo>
                  <a:pt x="300459" y="218940"/>
                </a:lnTo>
                <a:lnTo>
                  <a:pt x="289302" y="226463"/>
                </a:lnTo>
                <a:lnTo>
                  <a:pt x="275643" y="229223"/>
                </a:lnTo>
                <a:lnTo>
                  <a:pt x="340437" y="229223"/>
                </a:lnTo>
                <a:lnTo>
                  <a:pt x="344508" y="223193"/>
                </a:lnTo>
                <a:lnTo>
                  <a:pt x="350386" y="194124"/>
                </a:lnTo>
                <a:lnTo>
                  <a:pt x="344508" y="165044"/>
                </a:lnTo>
                <a:lnTo>
                  <a:pt x="340449" y="159026"/>
                </a:lnTo>
                <a:close/>
              </a:path>
              <a:path w="350519" h="951229">
                <a:moveTo>
                  <a:pt x="295167" y="102988"/>
                </a:moveTo>
                <a:lnTo>
                  <a:pt x="282332" y="102988"/>
                </a:lnTo>
                <a:lnTo>
                  <a:pt x="288888" y="103709"/>
                </a:lnTo>
                <a:lnTo>
                  <a:pt x="295167" y="105075"/>
                </a:lnTo>
                <a:lnTo>
                  <a:pt x="295167" y="102988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72436" y="9048243"/>
            <a:ext cx="690245" cy="396240"/>
            <a:chOff x="3872436" y="9048243"/>
            <a:chExt cx="690245" cy="396240"/>
          </a:xfrm>
        </p:grpSpPr>
        <p:sp>
          <p:nvSpPr>
            <p:cNvPr id="32" name="object 32"/>
            <p:cNvSpPr/>
            <p:nvPr/>
          </p:nvSpPr>
          <p:spPr>
            <a:xfrm>
              <a:off x="3872436" y="9048243"/>
              <a:ext cx="690245" cy="396240"/>
            </a:xfrm>
            <a:custGeom>
              <a:avLst/>
              <a:gdLst/>
              <a:ahLst/>
              <a:cxnLst/>
              <a:rect l="l" t="t" r="r" b="b"/>
              <a:pathLst>
                <a:path w="690245" h="396240">
                  <a:moveTo>
                    <a:pt x="660027" y="86186"/>
                  </a:moveTo>
                  <a:lnTo>
                    <a:pt x="4805" y="86186"/>
                  </a:lnTo>
                  <a:lnTo>
                    <a:pt x="1" y="90991"/>
                  </a:lnTo>
                  <a:lnTo>
                    <a:pt x="0" y="303531"/>
                  </a:lnTo>
                  <a:lnTo>
                    <a:pt x="4805" y="308390"/>
                  </a:lnTo>
                  <a:lnTo>
                    <a:pt x="654165" y="308390"/>
                  </a:lnTo>
                  <a:lnTo>
                    <a:pt x="660027" y="308217"/>
                  </a:lnTo>
                  <a:lnTo>
                    <a:pt x="664832" y="303531"/>
                  </a:lnTo>
                  <a:lnTo>
                    <a:pt x="664832" y="257862"/>
                  </a:lnTo>
                  <a:lnTo>
                    <a:pt x="111183" y="257862"/>
                  </a:lnTo>
                  <a:lnTo>
                    <a:pt x="87771" y="253164"/>
                  </a:lnTo>
                  <a:lnTo>
                    <a:pt x="68702" y="240334"/>
                  </a:lnTo>
                  <a:lnTo>
                    <a:pt x="55872" y="221265"/>
                  </a:lnTo>
                  <a:lnTo>
                    <a:pt x="51174" y="197854"/>
                  </a:lnTo>
                  <a:lnTo>
                    <a:pt x="55896" y="174524"/>
                  </a:lnTo>
                  <a:lnTo>
                    <a:pt x="68768" y="155465"/>
                  </a:lnTo>
                  <a:lnTo>
                    <a:pt x="87846" y="142613"/>
                  </a:lnTo>
                  <a:lnTo>
                    <a:pt x="111183" y="137899"/>
                  </a:lnTo>
                  <a:lnTo>
                    <a:pt x="664832" y="137899"/>
                  </a:lnTo>
                  <a:lnTo>
                    <a:pt x="664832" y="90991"/>
                  </a:lnTo>
                  <a:lnTo>
                    <a:pt x="660027" y="86186"/>
                  </a:lnTo>
                  <a:close/>
                </a:path>
                <a:path w="690245" h="396240">
                  <a:moveTo>
                    <a:pt x="333169" y="137899"/>
                  </a:moveTo>
                  <a:lnTo>
                    <a:pt x="111183" y="137899"/>
                  </a:lnTo>
                  <a:lnTo>
                    <a:pt x="134514" y="142613"/>
                  </a:lnTo>
                  <a:lnTo>
                    <a:pt x="153571" y="155466"/>
                  </a:lnTo>
                  <a:lnTo>
                    <a:pt x="166423" y="174524"/>
                  </a:lnTo>
                  <a:lnTo>
                    <a:pt x="171137" y="197854"/>
                  </a:lnTo>
                  <a:lnTo>
                    <a:pt x="166423" y="221192"/>
                  </a:lnTo>
                  <a:lnTo>
                    <a:pt x="153571" y="240269"/>
                  </a:lnTo>
                  <a:lnTo>
                    <a:pt x="134513" y="253140"/>
                  </a:lnTo>
                  <a:lnTo>
                    <a:pt x="111183" y="257862"/>
                  </a:lnTo>
                  <a:lnTo>
                    <a:pt x="333169" y="257862"/>
                  </a:lnTo>
                  <a:lnTo>
                    <a:pt x="309840" y="253164"/>
                  </a:lnTo>
                  <a:lnTo>
                    <a:pt x="290782" y="240334"/>
                  </a:lnTo>
                  <a:lnTo>
                    <a:pt x="277929" y="221265"/>
                  </a:lnTo>
                  <a:lnTo>
                    <a:pt x="273215" y="197854"/>
                  </a:lnTo>
                  <a:lnTo>
                    <a:pt x="277929" y="174524"/>
                  </a:lnTo>
                  <a:lnTo>
                    <a:pt x="290782" y="155465"/>
                  </a:lnTo>
                  <a:lnTo>
                    <a:pt x="309841" y="142613"/>
                  </a:lnTo>
                  <a:lnTo>
                    <a:pt x="333169" y="137899"/>
                  </a:lnTo>
                  <a:close/>
                </a:path>
                <a:path w="690245" h="396240">
                  <a:moveTo>
                    <a:pt x="555211" y="137899"/>
                  </a:moveTo>
                  <a:lnTo>
                    <a:pt x="333169" y="137899"/>
                  </a:lnTo>
                  <a:lnTo>
                    <a:pt x="356509" y="142613"/>
                  </a:lnTo>
                  <a:lnTo>
                    <a:pt x="375585" y="155466"/>
                  </a:lnTo>
                  <a:lnTo>
                    <a:pt x="388456" y="174524"/>
                  </a:lnTo>
                  <a:lnTo>
                    <a:pt x="393178" y="197854"/>
                  </a:lnTo>
                  <a:lnTo>
                    <a:pt x="388456" y="221192"/>
                  </a:lnTo>
                  <a:lnTo>
                    <a:pt x="375585" y="240269"/>
                  </a:lnTo>
                  <a:lnTo>
                    <a:pt x="356508" y="253140"/>
                  </a:lnTo>
                  <a:lnTo>
                    <a:pt x="333169" y="257862"/>
                  </a:lnTo>
                  <a:lnTo>
                    <a:pt x="555211" y="257862"/>
                  </a:lnTo>
                  <a:lnTo>
                    <a:pt x="531872" y="253164"/>
                  </a:lnTo>
                  <a:lnTo>
                    <a:pt x="512796" y="240334"/>
                  </a:lnTo>
                  <a:lnTo>
                    <a:pt x="499925" y="221265"/>
                  </a:lnTo>
                  <a:lnTo>
                    <a:pt x="495203" y="197854"/>
                  </a:lnTo>
                  <a:lnTo>
                    <a:pt x="499925" y="174524"/>
                  </a:lnTo>
                  <a:lnTo>
                    <a:pt x="512797" y="155465"/>
                  </a:lnTo>
                  <a:lnTo>
                    <a:pt x="531874" y="142613"/>
                  </a:lnTo>
                  <a:lnTo>
                    <a:pt x="555211" y="137899"/>
                  </a:lnTo>
                  <a:close/>
                </a:path>
                <a:path w="690245" h="396240">
                  <a:moveTo>
                    <a:pt x="664832" y="137899"/>
                  </a:moveTo>
                  <a:lnTo>
                    <a:pt x="555211" y="137899"/>
                  </a:lnTo>
                  <a:lnTo>
                    <a:pt x="578542" y="142613"/>
                  </a:lnTo>
                  <a:lnTo>
                    <a:pt x="597599" y="155466"/>
                  </a:lnTo>
                  <a:lnTo>
                    <a:pt x="610451" y="174524"/>
                  </a:lnTo>
                  <a:lnTo>
                    <a:pt x="615165" y="197854"/>
                  </a:lnTo>
                  <a:lnTo>
                    <a:pt x="610451" y="221192"/>
                  </a:lnTo>
                  <a:lnTo>
                    <a:pt x="597599" y="240269"/>
                  </a:lnTo>
                  <a:lnTo>
                    <a:pt x="578541" y="253140"/>
                  </a:lnTo>
                  <a:lnTo>
                    <a:pt x="555211" y="257862"/>
                  </a:lnTo>
                  <a:lnTo>
                    <a:pt x="664832" y="257862"/>
                  </a:lnTo>
                  <a:lnTo>
                    <a:pt x="664832" y="237716"/>
                  </a:lnTo>
                  <a:lnTo>
                    <a:pt x="674678" y="234600"/>
                  </a:lnTo>
                  <a:lnTo>
                    <a:pt x="682726" y="226102"/>
                  </a:lnTo>
                  <a:lnTo>
                    <a:pt x="688157" y="213500"/>
                  </a:lnTo>
                  <a:lnTo>
                    <a:pt x="690149" y="198069"/>
                  </a:lnTo>
                  <a:lnTo>
                    <a:pt x="688157" y="182639"/>
                  </a:lnTo>
                  <a:lnTo>
                    <a:pt x="682726" y="170037"/>
                  </a:lnTo>
                  <a:lnTo>
                    <a:pt x="674678" y="161539"/>
                  </a:lnTo>
                  <a:lnTo>
                    <a:pt x="664832" y="158423"/>
                  </a:lnTo>
                  <a:lnTo>
                    <a:pt x="664832" y="137899"/>
                  </a:lnTo>
                  <a:close/>
                </a:path>
                <a:path w="690245" h="396240">
                  <a:moveTo>
                    <a:pt x="625885" y="321965"/>
                  </a:moveTo>
                  <a:lnTo>
                    <a:pt x="484699" y="321965"/>
                  </a:lnTo>
                  <a:lnTo>
                    <a:pt x="484699" y="352151"/>
                  </a:lnTo>
                  <a:lnTo>
                    <a:pt x="486088" y="353864"/>
                  </a:lnTo>
                  <a:lnTo>
                    <a:pt x="487985" y="354554"/>
                  </a:lnTo>
                  <a:lnTo>
                    <a:pt x="620013" y="395062"/>
                  </a:lnTo>
                  <a:lnTo>
                    <a:pt x="622944" y="395925"/>
                  </a:lnTo>
                  <a:lnTo>
                    <a:pt x="625885" y="393856"/>
                  </a:lnTo>
                  <a:lnTo>
                    <a:pt x="625885" y="321965"/>
                  </a:lnTo>
                  <a:close/>
                </a:path>
                <a:path w="690245" h="396240">
                  <a:moveTo>
                    <a:pt x="622783" y="0"/>
                  </a:moveTo>
                  <a:lnTo>
                    <a:pt x="619852" y="861"/>
                  </a:lnTo>
                  <a:lnTo>
                    <a:pt x="487823" y="41369"/>
                  </a:lnTo>
                  <a:lnTo>
                    <a:pt x="485927" y="41886"/>
                  </a:lnTo>
                  <a:lnTo>
                    <a:pt x="484538" y="43784"/>
                  </a:lnTo>
                  <a:lnTo>
                    <a:pt x="484537" y="72235"/>
                  </a:lnTo>
                  <a:lnTo>
                    <a:pt x="625508" y="72235"/>
                  </a:lnTo>
                  <a:lnTo>
                    <a:pt x="625508" y="5009"/>
                  </a:lnTo>
                  <a:lnTo>
                    <a:pt x="625680" y="2078"/>
                  </a:lnTo>
                  <a:lnTo>
                    <a:pt x="622783" y="0"/>
                  </a:lnTo>
                  <a:close/>
                </a:path>
                <a:path w="690245" h="396240">
                  <a:moveTo>
                    <a:pt x="400741" y="0"/>
                  </a:moveTo>
                  <a:lnTo>
                    <a:pt x="397810" y="861"/>
                  </a:lnTo>
                  <a:lnTo>
                    <a:pt x="265782" y="41369"/>
                  </a:lnTo>
                  <a:lnTo>
                    <a:pt x="263886" y="41886"/>
                  </a:lnTo>
                  <a:lnTo>
                    <a:pt x="262496" y="43784"/>
                  </a:lnTo>
                  <a:lnTo>
                    <a:pt x="262496" y="72235"/>
                  </a:lnTo>
                  <a:lnTo>
                    <a:pt x="403682" y="72235"/>
                  </a:lnTo>
                  <a:lnTo>
                    <a:pt x="403682" y="2078"/>
                  </a:lnTo>
                  <a:lnTo>
                    <a:pt x="400741" y="0"/>
                  </a:lnTo>
                  <a:close/>
                </a:path>
                <a:path w="690245" h="396240">
                  <a:moveTo>
                    <a:pt x="403682" y="321965"/>
                  </a:moveTo>
                  <a:lnTo>
                    <a:pt x="262657" y="321965"/>
                  </a:lnTo>
                  <a:lnTo>
                    <a:pt x="262657" y="352151"/>
                  </a:lnTo>
                  <a:lnTo>
                    <a:pt x="264047" y="353875"/>
                  </a:lnTo>
                  <a:lnTo>
                    <a:pt x="265943" y="354393"/>
                  </a:lnTo>
                  <a:lnTo>
                    <a:pt x="397972" y="394901"/>
                  </a:lnTo>
                  <a:lnTo>
                    <a:pt x="400730" y="395935"/>
                  </a:lnTo>
                  <a:lnTo>
                    <a:pt x="403682" y="393856"/>
                  </a:lnTo>
                  <a:lnTo>
                    <a:pt x="403682" y="321965"/>
                  </a:lnTo>
                  <a:close/>
                </a:path>
                <a:path w="690245" h="396240">
                  <a:moveTo>
                    <a:pt x="181641" y="321965"/>
                  </a:moveTo>
                  <a:lnTo>
                    <a:pt x="40669" y="321965"/>
                  </a:lnTo>
                  <a:lnTo>
                    <a:pt x="40669" y="352151"/>
                  </a:lnTo>
                  <a:lnTo>
                    <a:pt x="42060" y="353876"/>
                  </a:lnTo>
                  <a:lnTo>
                    <a:pt x="43956" y="354393"/>
                  </a:lnTo>
                  <a:lnTo>
                    <a:pt x="175985" y="394901"/>
                  </a:lnTo>
                  <a:lnTo>
                    <a:pt x="178743" y="395935"/>
                  </a:lnTo>
                  <a:lnTo>
                    <a:pt x="181641" y="393856"/>
                  </a:lnTo>
                  <a:lnTo>
                    <a:pt x="181641" y="321965"/>
                  </a:lnTo>
                  <a:close/>
                </a:path>
                <a:path w="690245" h="396240">
                  <a:moveTo>
                    <a:pt x="178753" y="0"/>
                  </a:moveTo>
                  <a:lnTo>
                    <a:pt x="175823" y="861"/>
                  </a:lnTo>
                  <a:lnTo>
                    <a:pt x="43741" y="41369"/>
                  </a:lnTo>
                  <a:lnTo>
                    <a:pt x="41844" y="41886"/>
                  </a:lnTo>
                  <a:lnTo>
                    <a:pt x="40508" y="43784"/>
                  </a:lnTo>
                  <a:lnTo>
                    <a:pt x="40508" y="72235"/>
                  </a:lnTo>
                  <a:lnTo>
                    <a:pt x="181479" y="72235"/>
                  </a:lnTo>
                  <a:lnTo>
                    <a:pt x="181479" y="5009"/>
                  </a:lnTo>
                  <a:lnTo>
                    <a:pt x="181652" y="2078"/>
                  </a:lnTo>
                  <a:lnTo>
                    <a:pt x="178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067" y="9164915"/>
              <a:ext cx="175898" cy="170471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2150639" y="8888613"/>
            <a:ext cx="1281430" cy="1406525"/>
            <a:chOff x="2150639" y="8888613"/>
            <a:chExt cx="1281430" cy="1406525"/>
          </a:xfrm>
        </p:grpSpPr>
        <p:sp>
          <p:nvSpPr>
            <p:cNvPr id="35" name="object 35"/>
            <p:cNvSpPr/>
            <p:nvPr/>
          </p:nvSpPr>
          <p:spPr>
            <a:xfrm>
              <a:off x="2202994" y="9232245"/>
              <a:ext cx="1031240" cy="713740"/>
            </a:xfrm>
            <a:custGeom>
              <a:avLst/>
              <a:gdLst/>
              <a:ahLst/>
              <a:cxnLst/>
              <a:rect l="l" t="t" r="r" b="b"/>
              <a:pathLst>
                <a:path w="1031239" h="713740">
                  <a:moveTo>
                    <a:pt x="0" y="3837"/>
                  </a:moveTo>
                  <a:lnTo>
                    <a:pt x="53564" y="790"/>
                  </a:lnTo>
                  <a:lnTo>
                    <a:pt x="106626" y="0"/>
                  </a:lnTo>
                  <a:lnTo>
                    <a:pt x="159107" y="1459"/>
                  </a:lnTo>
                  <a:lnTo>
                    <a:pt x="210927" y="5161"/>
                  </a:lnTo>
                  <a:lnTo>
                    <a:pt x="262007" y="11098"/>
                  </a:lnTo>
                  <a:lnTo>
                    <a:pt x="312266" y="19263"/>
                  </a:lnTo>
                  <a:lnTo>
                    <a:pt x="361624" y="29649"/>
                  </a:lnTo>
                  <a:lnTo>
                    <a:pt x="410002" y="42249"/>
                  </a:lnTo>
                  <a:lnTo>
                    <a:pt x="457321" y="57055"/>
                  </a:lnTo>
                  <a:lnTo>
                    <a:pt x="503500" y="74061"/>
                  </a:lnTo>
                  <a:lnTo>
                    <a:pt x="548459" y="93258"/>
                  </a:lnTo>
                  <a:lnTo>
                    <a:pt x="592120" y="114641"/>
                  </a:lnTo>
                  <a:lnTo>
                    <a:pt x="634402" y="138201"/>
                  </a:lnTo>
                  <a:lnTo>
                    <a:pt x="675224" y="163932"/>
                  </a:lnTo>
                  <a:lnTo>
                    <a:pt x="714509" y="191826"/>
                  </a:lnTo>
                  <a:lnTo>
                    <a:pt x="752229" y="221896"/>
                  </a:lnTo>
                  <a:lnTo>
                    <a:pt x="788000" y="253826"/>
                  </a:lnTo>
                  <a:lnTo>
                    <a:pt x="821773" y="287551"/>
                  </a:lnTo>
                  <a:lnTo>
                    <a:pt x="853504" y="323003"/>
                  </a:lnTo>
                  <a:lnTo>
                    <a:pt x="883145" y="360118"/>
                  </a:lnTo>
                  <a:lnTo>
                    <a:pt x="910650" y="398829"/>
                  </a:lnTo>
                  <a:lnTo>
                    <a:pt x="935973" y="439069"/>
                  </a:lnTo>
                  <a:lnTo>
                    <a:pt x="959068" y="480774"/>
                  </a:lnTo>
                  <a:lnTo>
                    <a:pt x="979889" y="523876"/>
                  </a:lnTo>
                  <a:lnTo>
                    <a:pt x="998388" y="568310"/>
                  </a:lnTo>
                  <a:lnTo>
                    <a:pt x="1014520" y="614010"/>
                  </a:lnTo>
                  <a:lnTo>
                    <a:pt x="1028238" y="660909"/>
                  </a:lnTo>
                  <a:lnTo>
                    <a:pt x="1030667" y="713215"/>
                  </a:lnTo>
                </a:path>
              </a:pathLst>
            </a:custGeom>
            <a:ln w="104708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408" y="9883837"/>
              <a:ext cx="401955" cy="411480"/>
            </a:xfrm>
            <a:custGeom>
              <a:avLst/>
              <a:gdLst/>
              <a:ahLst/>
              <a:cxnLst/>
              <a:rect l="l" t="t" r="r" b="b"/>
              <a:pathLst>
                <a:path w="401954" h="411479">
                  <a:moveTo>
                    <a:pt x="401649" y="0"/>
                  </a:moveTo>
                  <a:lnTo>
                    <a:pt x="0" y="18652"/>
                  </a:lnTo>
                  <a:lnTo>
                    <a:pt x="219478" y="410975"/>
                  </a:lnTo>
                  <a:lnTo>
                    <a:pt x="401649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365028" y="9076042"/>
              <a:ext cx="0" cy="831850"/>
            </a:xfrm>
            <a:custGeom>
              <a:avLst/>
              <a:gdLst/>
              <a:ahLst/>
              <a:cxnLst/>
              <a:rect l="l" t="t" r="r" b="b"/>
              <a:pathLst>
                <a:path h="831850">
                  <a:moveTo>
                    <a:pt x="0" y="831584"/>
                  </a:moveTo>
                  <a:lnTo>
                    <a:pt x="0" y="26177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0076B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258225" y="888861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106803" y="0"/>
                  </a:moveTo>
                  <a:lnTo>
                    <a:pt x="0" y="213606"/>
                  </a:lnTo>
                  <a:lnTo>
                    <a:pt x="213606" y="213606"/>
                  </a:lnTo>
                  <a:lnTo>
                    <a:pt x="106803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3561" y="6188075"/>
            <a:ext cx="5943011" cy="86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8" y="817640"/>
            <a:ext cx="4003121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7200" spc="65" dirty="0" err="1" smtClean="0">
                <a:latin typeface="游ゴシック" panose="020B0400000000000000" pitchFamily="50" charset="-128"/>
              </a:rPr>
              <a:t>AI</a:t>
            </a:r>
            <a:r>
              <a:rPr spc="114" dirty="0" err="1">
                <a:latin typeface="游ゴシック" panose="020B0400000000000000" pitchFamily="50" charset="-128"/>
              </a:rPr>
              <a:t>の分類</a:t>
            </a:r>
            <a:endParaRPr dirty="0">
              <a:latin typeface="游ゴシック" panose="020B0400000000000000" pitchFamily="50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6996174"/>
            <a:ext cx="10909300" cy="2699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05"/>
              </a:spcBef>
              <a:buSzPct val="122784"/>
              <a:buFont typeface="Yu Gothic"/>
              <a:buChar char="•"/>
              <a:tabLst>
                <a:tab pos="514984" algn="l"/>
              </a:tabLst>
            </a:pPr>
            <a:r>
              <a:rPr sz="3950" u="sng" spc="-90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ディープラーニング</a:t>
            </a:r>
            <a:endParaRPr sz="3950" dirty="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  <a:p>
            <a:pPr marL="1366520" marR="5080" indent="-398145">
              <a:lnSpc>
                <a:spcPct val="117900"/>
              </a:lnSpc>
              <a:spcBef>
                <a:spcPts val="3140"/>
              </a:spcBef>
            </a:pPr>
            <a:r>
              <a:rPr sz="3100" spc="-1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・コンピュータが自らデータ内の特徴を見出すことで、</a:t>
            </a:r>
            <a:r>
              <a:rPr sz="310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人間に匹敵するような判断を行うことができる。</a:t>
            </a:r>
            <a:endParaRPr sz="31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1366520">
              <a:lnSpc>
                <a:spcPct val="100000"/>
              </a:lnSpc>
              <a:spcBef>
                <a:spcPts val="665"/>
              </a:spcBef>
              <a:tabLst>
                <a:tab pos="2957830" algn="l"/>
              </a:tabLst>
            </a:pPr>
            <a:r>
              <a:rPr sz="31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（例</a:t>
            </a:r>
            <a:r>
              <a:rPr sz="310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</a:t>
            </a:r>
            <a:r>
              <a:rPr sz="31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	</a:t>
            </a:r>
            <a:r>
              <a:rPr sz="31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自動運転、</a:t>
            </a:r>
            <a:r>
              <a:rPr sz="3100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画像生成</a:t>
            </a:r>
            <a:r>
              <a:rPr lang="ja-JP" altLang="en-US" sz="3100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、</a:t>
            </a:r>
            <a:r>
              <a:rPr lang="ja-JP" altLang="en-US" sz="31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画像認識</a:t>
            </a:r>
            <a:r>
              <a:rPr sz="3100" spc="-5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）</a:t>
            </a:r>
            <a:endParaRPr sz="31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498337" y="5680231"/>
            <a:ext cx="6535420" cy="4267200"/>
            <a:chOff x="12498337" y="5680231"/>
            <a:chExt cx="6535420" cy="4267200"/>
          </a:xfrm>
        </p:grpSpPr>
        <p:sp>
          <p:nvSpPr>
            <p:cNvPr id="5" name="object 5"/>
            <p:cNvSpPr/>
            <p:nvPr/>
          </p:nvSpPr>
          <p:spPr>
            <a:xfrm>
              <a:off x="12498337" y="5680231"/>
              <a:ext cx="6535420" cy="4267200"/>
            </a:xfrm>
            <a:custGeom>
              <a:avLst/>
              <a:gdLst/>
              <a:ahLst/>
              <a:cxnLst/>
              <a:rect l="l" t="t" r="r" b="b"/>
              <a:pathLst>
                <a:path w="6535419" h="4267200">
                  <a:moveTo>
                    <a:pt x="3639676" y="4254500"/>
                  </a:moveTo>
                  <a:lnTo>
                    <a:pt x="2895746" y="4254500"/>
                  </a:lnTo>
                  <a:lnTo>
                    <a:pt x="2945201" y="4267200"/>
                  </a:lnTo>
                  <a:lnTo>
                    <a:pt x="3590220" y="4267200"/>
                  </a:lnTo>
                  <a:lnTo>
                    <a:pt x="3639676" y="4254500"/>
                  </a:lnTo>
                  <a:close/>
                </a:path>
                <a:path w="6535419" h="4267200">
                  <a:moveTo>
                    <a:pt x="3787589" y="4241800"/>
                  </a:moveTo>
                  <a:lnTo>
                    <a:pt x="2747832" y="4241800"/>
                  </a:lnTo>
                  <a:lnTo>
                    <a:pt x="2797052" y="4254500"/>
                  </a:lnTo>
                  <a:lnTo>
                    <a:pt x="3738369" y="4254500"/>
                  </a:lnTo>
                  <a:lnTo>
                    <a:pt x="3787589" y="4241800"/>
                  </a:lnTo>
                  <a:close/>
                </a:path>
                <a:path w="6535419" h="4267200">
                  <a:moveTo>
                    <a:pt x="3885728" y="4229100"/>
                  </a:moveTo>
                  <a:lnTo>
                    <a:pt x="2649693" y="4229100"/>
                  </a:lnTo>
                  <a:lnTo>
                    <a:pt x="2698710" y="4241800"/>
                  </a:lnTo>
                  <a:lnTo>
                    <a:pt x="3836712" y="4241800"/>
                  </a:lnTo>
                  <a:lnTo>
                    <a:pt x="3885728" y="4229100"/>
                  </a:lnTo>
                  <a:close/>
                </a:path>
                <a:path w="6535419" h="4267200">
                  <a:moveTo>
                    <a:pt x="3983406" y="4216400"/>
                  </a:moveTo>
                  <a:lnTo>
                    <a:pt x="2552015" y="4216400"/>
                  </a:lnTo>
                  <a:lnTo>
                    <a:pt x="2600792" y="4229100"/>
                  </a:lnTo>
                  <a:lnTo>
                    <a:pt x="3934630" y="4229100"/>
                  </a:lnTo>
                  <a:lnTo>
                    <a:pt x="3983406" y="4216400"/>
                  </a:lnTo>
                  <a:close/>
                </a:path>
                <a:path w="6535419" h="4267200">
                  <a:moveTo>
                    <a:pt x="4080548" y="4203700"/>
                  </a:moveTo>
                  <a:lnTo>
                    <a:pt x="2454873" y="4203700"/>
                  </a:lnTo>
                  <a:lnTo>
                    <a:pt x="2503373" y="4216400"/>
                  </a:lnTo>
                  <a:lnTo>
                    <a:pt x="4032049" y="4216400"/>
                  </a:lnTo>
                  <a:lnTo>
                    <a:pt x="4080548" y="4203700"/>
                  </a:lnTo>
                  <a:close/>
                </a:path>
                <a:path w="6535419" h="4267200">
                  <a:moveTo>
                    <a:pt x="4272930" y="4165600"/>
                  </a:moveTo>
                  <a:lnTo>
                    <a:pt x="2262492" y="4165600"/>
                  </a:lnTo>
                  <a:lnTo>
                    <a:pt x="2406526" y="4203700"/>
                  </a:lnTo>
                  <a:lnTo>
                    <a:pt x="4128895" y="4203700"/>
                  </a:lnTo>
                  <a:lnTo>
                    <a:pt x="4272930" y="4165600"/>
                  </a:lnTo>
                  <a:close/>
                </a:path>
                <a:path w="6535419" h="4267200">
                  <a:moveTo>
                    <a:pt x="4272930" y="101600"/>
                  </a:moveTo>
                  <a:lnTo>
                    <a:pt x="2262492" y="101600"/>
                  </a:lnTo>
                  <a:lnTo>
                    <a:pt x="1750839" y="241300"/>
                  </a:lnTo>
                  <a:lnTo>
                    <a:pt x="1705886" y="266700"/>
                  </a:lnTo>
                  <a:lnTo>
                    <a:pt x="1616889" y="292100"/>
                  </a:lnTo>
                  <a:lnTo>
                    <a:pt x="1572864" y="317500"/>
                  </a:lnTo>
                  <a:lnTo>
                    <a:pt x="1485806" y="342900"/>
                  </a:lnTo>
                  <a:lnTo>
                    <a:pt x="1442793" y="368300"/>
                  </a:lnTo>
                  <a:lnTo>
                    <a:pt x="1400134" y="381000"/>
                  </a:lnTo>
                  <a:lnTo>
                    <a:pt x="1315921" y="431800"/>
                  </a:lnTo>
                  <a:lnTo>
                    <a:pt x="1274385" y="444500"/>
                  </a:lnTo>
                  <a:lnTo>
                    <a:pt x="1192500" y="495300"/>
                  </a:lnTo>
                  <a:lnTo>
                    <a:pt x="1152168" y="508000"/>
                  </a:lnTo>
                  <a:lnTo>
                    <a:pt x="1112258" y="533400"/>
                  </a:lnTo>
                  <a:lnTo>
                    <a:pt x="1033734" y="584200"/>
                  </a:lnTo>
                  <a:lnTo>
                    <a:pt x="957001" y="635000"/>
                  </a:lnTo>
                  <a:lnTo>
                    <a:pt x="913501" y="660400"/>
                  </a:lnTo>
                  <a:lnTo>
                    <a:pt x="871012" y="685800"/>
                  </a:lnTo>
                  <a:lnTo>
                    <a:pt x="829536" y="711200"/>
                  </a:lnTo>
                  <a:lnTo>
                    <a:pt x="789070" y="749300"/>
                  </a:lnTo>
                  <a:lnTo>
                    <a:pt x="749617" y="774700"/>
                  </a:lnTo>
                  <a:lnTo>
                    <a:pt x="711175" y="812800"/>
                  </a:lnTo>
                  <a:lnTo>
                    <a:pt x="673745" y="838200"/>
                  </a:lnTo>
                  <a:lnTo>
                    <a:pt x="637326" y="876300"/>
                  </a:lnTo>
                  <a:lnTo>
                    <a:pt x="601919" y="901700"/>
                  </a:lnTo>
                  <a:lnTo>
                    <a:pt x="567524" y="939800"/>
                  </a:lnTo>
                  <a:lnTo>
                    <a:pt x="534140" y="965200"/>
                  </a:lnTo>
                  <a:lnTo>
                    <a:pt x="501768" y="1003300"/>
                  </a:lnTo>
                  <a:lnTo>
                    <a:pt x="470407" y="1028700"/>
                  </a:lnTo>
                  <a:lnTo>
                    <a:pt x="440058" y="1066800"/>
                  </a:lnTo>
                  <a:lnTo>
                    <a:pt x="410721" y="1104900"/>
                  </a:lnTo>
                  <a:lnTo>
                    <a:pt x="382395" y="1130300"/>
                  </a:lnTo>
                  <a:lnTo>
                    <a:pt x="355081" y="1168400"/>
                  </a:lnTo>
                  <a:lnTo>
                    <a:pt x="328779" y="1206500"/>
                  </a:lnTo>
                  <a:lnTo>
                    <a:pt x="303488" y="1244600"/>
                  </a:lnTo>
                  <a:lnTo>
                    <a:pt x="279209" y="1270000"/>
                  </a:lnTo>
                  <a:lnTo>
                    <a:pt x="255942" y="1308100"/>
                  </a:lnTo>
                  <a:lnTo>
                    <a:pt x="233686" y="1346200"/>
                  </a:lnTo>
                  <a:lnTo>
                    <a:pt x="212442" y="1384300"/>
                  </a:lnTo>
                  <a:lnTo>
                    <a:pt x="192209" y="1409700"/>
                  </a:lnTo>
                  <a:lnTo>
                    <a:pt x="172988" y="1447800"/>
                  </a:lnTo>
                  <a:lnTo>
                    <a:pt x="154779" y="1485900"/>
                  </a:lnTo>
                  <a:lnTo>
                    <a:pt x="137581" y="1524000"/>
                  </a:lnTo>
                  <a:lnTo>
                    <a:pt x="121395" y="1562100"/>
                  </a:lnTo>
                  <a:lnTo>
                    <a:pt x="106221" y="1600200"/>
                  </a:lnTo>
                  <a:lnTo>
                    <a:pt x="92058" y="1638300"/>
                  </a:lnTo>
                  <a:lnTo>
                    <a:pt x="78907" y="1676400"/>
                  </a:lnTo>
                  <a:lnTo>
                    <a:pt x="66767" y="1701800"/>
                  </a:lnTo>
                  <a:lnTo>
                    <a:pt x="55639" y="1739900"/>
                  </a:lnTo>
                  <a:lnTo>
                    <a:pt x="45523" y="1778000"/>
                  </a:lnTo>
                  <a:lnTo>
                    <a:pt x="36418" y="1816100"/>
                  </a:lnTo>
                  <a:lnTo>
                    <a:pt x="28325" y="1854200"/>
                  </a:lnTo>
                  <a:lnTo>
                    <a:pt x="21244" y="1892300"/>
                  </a:lnTo>
                  <a:lnTo>
                    <a:pt x="15174" y="1930400"/>
                  </a:lnTo>
                  <a:lnTo>
                    <a:pt x="10116" y="1968500"/>
                  </a:lnTo>
                  <a:lnTo>
                    <a:pt x="6069" y="2006600"/>
                  </a:lnTo>
                  <a:lnTo>
                    <a:pt x="3034" y="2044700"/>
                  </a:lnTo>
                  <a:lnTo>
                    <a:pt x="1011" y="2082800"/>
                  </a:lnTo>
                  <a:lnTo>
                    <a:pt x="0" y="2120900"/>
                  </a:lnTo>
                  <a:lnTo>
                    <a:pt x="0" y="2159000"/>
                  </a:lnTo>
                  <a:lnTo>
                    <a:pt x="1011" y="2197100"/>
                  </a:lnTo>
                  <a:lnTo>
                    <a:pt x="3034" y="2235200"/>
                  </a:lnTo>
                  <a:lnTo>
                    <a:pt x="6069" y="2273300"/>
                  </a:lnTo>
                  <a:lnTo>
                    <a:pt x="10116" y="2311400"/>
                  </a:lnTo>
                  <a:lnTo>
                    <a:pt x="15174" y="2349500"/>
                  </a:lnTo>
                  <a:lnTo>
                    <a:pt x="21244" y="2387600"/>
                  </a:lnTo>
                  <a:lnTo>
                    <a:pt x="28325" y="2425700"/>
                  </a:lnTo>
                  <a:lnTo>
                    <a:pt x="36418" y="2463800"/>
                  </a:lnTo>
                  <a:lnTo>
                    <a:pt x="45523" y="2489200"/>
                  </a:lnTo>
                  <a:lnTo>
                    <a:pt x="55639" y="2527300"/>
                  </a:lnTo>
                  <a:lnTo>
                    <a:pt x="66767" y="2565400"/>
                  </a:lnTo>
                  <a:lnTo>
                    <a:pt x="78907" y="2603500"/>
                  </a:lnTo>
                  <a:lnTo>
                    <a:pt x="92058" y="2641600"/>
                  </a:lnTo>
                  <a:lnTo>
                    <a:pt x="106221" y="2679700"/>
                  </a:lnTo>
                  <a:lnTo>
                    <a:pt x="121395" y="2717800"/>
                  </a:lnTo>
                  <a:lnTo>
                    <a:pt x="137581" y="2755900"/>
                  </a:lnTo>
                  <a:lnTo>
                    <a:pt x="154779" y="2794000"/>
                  </a:lnTo>
                  <a:lnTo>
                    <a:pt x="172988" y="2832100"/>
                  </a:lnTo>
                  <a:lnTo>
                    <a:pt x="192209" y="2857500"/>
                  </a:lnTo>
                  <a:lnTo>
                    <a:pt x="212442" y="2895600"/>
                  </a:lnTo>
                  <a:lnTo>
                    <a:pt x="233686" y="2933700"/>
                  </a:lnTo>
                  <a:lnTo>
                    <a:pt x="255942" y="2971800"/>
                  </a:lnTo>
                  <a:lnTo>
                    <a:pt x="279209" y="3009900"/>
                  </a:lnTo>
                  <a:lnTo>
                    <a:pt x="303488" y="3035300"/>
                  </a:lnTo>
                  <a:lnTo>
                    <a:pt x="328779" y="3073400"/>
                  </a:lnTo>
                  <a:lnTo>
                    <a:pt x="355081" y="3111500"/>
                  </a:lnTo>
                  <a:lnTo>
                    <a:pt x="382395" y="3136900"/>
                  </a:lnTo>
                  <a:lnTo>
                    <a:pt x="410721" y="3175000"/>
                  </a:lnTo>
                  <a:lnTo>
                    <a:pt x="440058" y="3213100"/>
                  </a:lnTo>
                  <a:lnTo>
                    <a:pt x="470407" y="3238500"/>
                  </a:lnTo>
                  <a:lnTo>
                    <a:pt x="501768" y="3276600"/>
                  </a:lnTo>
                  <a:lnTo>
                    <a:pt x="534140" y="3314700"/>
                  </a:lnTo>
                  <a:lnTo>
                    <a:pt x="567524" y="3340100"/>
                  </a:lnTo>
                  <a:lnTo>
                    <a:pt x="601919" y="3378200"/>
                  </a:lnTo>
                  <a:lnTo>
                    <a:pt x="637326" y="3403600"/>
                  </a:lnTo>
                  <a:lnTo>
                    <a:pt x="673745" y="3441700"/>
                  </a:lnTo>
                  <a:lnTo>
                    <a:pt x="711175" y="3467100"/>
                  </a:lnTo>
                  <a:lnTo>
                    <a:pt x="749617" y="3505200"/>
                  </a:lnTo>
                  <a:lnTo>
                    <a:pt x="789070" y="3530600"/>
                  </a:lnTo>
                  <a:lnTo>
                    <a:pt x="829536" y="3556000"/>
                  </a:lnTo>
                  <a:lnTo>
                    <a:pt x="871012" y="3594100"/>
                  </a:lnTo>
                  <a:lnTo>
                    <a:pt x="913501" y="3619500"/>
                  </a:lnTo>
                  <a:lnTo>
                    <a:pt x="957001" y="3644900"/>
                  </a:lnTo>
                  <a:lnTo>
                    <a:pt x="995139" y="3670300"/>
                  </a:lnTo>
                  <a:lnTo>
                    <a:pt x="1072776" y="3721100"/>
                  </a:lnTo>
                  <a:lnTo>
                    <a:pt x="1152168" y="3771900"/>
                  </a:lnTo>
                  <a:lnTo>
                    <a:pt x="1192500" y="3784600"/>
                  </a:lnTo>
                  <a:lnTo>
                    <a:pt x="1274385" y="3835400"/>
                  </a:lnTo>
                  <a:lnTo>
                    <a:pt x="1315921" y="3848100"/>
                  </a:lnTo>
                  <a:lnTo>
                    <a:pt x="1357841" y="3873500"/>
                  </a:lnTo>
                  <a:lnTo>
                    <a:pt x="1400134" y="3886200"/>
                  </a:lnTo>
                  <a:lnTo>
                    <a:pt x="1442793" y="3911600"/>
                  </a:lnTo>
                  <a:lnTo>
                    <a:pt x="1485806" y="3924300"/>
                  </a:lnTo>
                  <a:lnTo>
                    <a:pt x="1529167" y="3949700"/>
                  </a:lnTo>
                  <a:lnTo>
                    <a:pt x="1572864" y="3962400"/>
                  </a:lnTo>
                  <a:lnTo>
                    <a:pt x="1616889" y="3987800"/>
                  </a:lnTo>
                  <a:lnTo>
                    <a:pt x="1750839" y="4025900"/>
                  </a:lnTo>
                  <a:lnTo>
                    <a:pt x="1796083" y="4051300"/>
                  </a:lnTo>
                  <a:lnTo>
                    <a:pt x="2214846" y="4165600"/>
                  </a:lnTo>
                  <a:lnTo>
                    <a:pt x="4320575" y="4165600"/>
                  </a:lnTo>
                  <a:lnTo>
                    <a:pt x="4739339" y="4051300"/>
                  </a:lnTo>
                  <a:lnTo>
                    <a:pt x="4784583" y="4025900"/>
                  </a:lnTo>
                  <a:lnTo>
                    <a:pt x="4918533" y="3987800"/>
                  </a:lnTo>
                  <a:lnTo>
                    <a:pt x="4962558" y="3962400"/>
                  </a:lnTo>
                  <a:lnTo>
                    <a:pt x="5006255" y="3949700"/>
                  </a:lnTo>
                  <a:lnTo>
                    <a:pt x="5049615" y="3924300"/>
                  </a:lnTo>
                  <a:lnTo>
                    <a:pt x="5092629" y="3911600"/>
                  </a:lnTo>
                  <a:lnTo>
                    <a:pt x="5135287" y="3886200"/>
                  </a:lnTo>
                  <a:lnTo>
                    <a:pt x="5177581" y="3873500"/>
                  </a:lnTo>
                  <a:lnTo>
                    <a:pt x="5219500" y="3848100"/>
                  </a:lnTo>
                  <a:lnTo>
                    <a:pt x="5261036" y="3835400"/>
                  </a:lnTo>
                  <a:lnTo>
                    <a:pt x="5342922" y="3784600"/>
                  </a:lnTo>
                  <a:lnTo>
                    <a:pt x="5383253" y="3771900"/>
                  </a:lnTo>
                  <a:lnTo>
                    <a:pt x="5462645" y="3721100"/>
                  </a:lnTo>
                  <a:lnTo>
                    <a:pt x="5540283" y="3670300"/>
                  </a:lnTo>
                  <a:lnTo>
                    <a:pt x="5578420" y="3644900"/>
                  </a:lnTo>
                  <a:lnTo>
                    <a:pt x="5621921" y="3619500"/>
                  </a:lnTo>
                  <a:lnTo>
                    <a:pt x="5664409" y="3594100"/>
                  </a:lnTo>
                  <a:lnTo>
                    <a:pt x="5705886" y="3556000"/>
                  </a:lnTo>
                  <a:lnTo>
                    <a:pt x="5746351" y="3530600"/>
                  </a:lnTo>
                  <a:lnTo>
                    <a:pt x="5785805" y="3505200"/>
                  </a:lnTo>
                  <a:lnTo>
                    <a:pt x="5824246" y="3467100"/>
                  </a:lnTo>
                  <a:lnTo>
                    <a:pt x="5861677" y="3441700"/>
                  </a:lnTo>
                  <a:lnTo>
                    <a:pt x="5898095" y="3403600"/>
                  </a:lnTo>
                  <a:lnTo>
                    <a:pt x="5933502" y="3378200"/>
                  </a:lnTo>
                  <a:lnTo>
                    <a:pt x="5967898" y="3340100"/>
                  </a:lnTo>
                  <a:lnTo>
                    <a:pt x="6001282" y="3314700"/>
                  </a:lnTo>
                  <a:lnTo>
                    <a:pt x="6033654" y="3276600"/>
                  </a:lnTo>
                  <a:lnTo>
                    <a:pt x="6065014" y="3238500"/>
                  </a:lnTo>
                  <a:lnTo>
                    <a:pt x="6095363" y="3213100"/>
                  </a:lnTo>
                  <a:lnTo>
                    <a:pt x="6124700" y="3175000"/>
                  </a:lnTo>
                  <a:lnTo>
                    <a:pt x="6153026" y="3136900"/>
                  </a:lnTo>
                  <a:lnTo>
                    <a:pt x="6180340" y="3111500"/>
                  </a:lnTo>
                  <a:lnTo>
                    <a:pt x="6206642" y="3073400"/>
                  </a:lnTo>
                  <a:lnTo>
                    <a:pt x="6231933" y="3035300"/>
                  </a:lnTo>
                  <a:lnTo>
                    <a:pt x="6256212" y="3009900"/>
                  </a:lnTo>
                  <a:lnTo>
                    <a:pt x="6279480" y="2971800"/>
                  </a:lnTo>
                  <a:lnTo>
                    <a:pt x="6301736" y="2933700"/>
                  </a:lnTo>
                  <a:lnTo>
                    <a:pt x="6322980" y="2895600"/>
                  </a:lnTo>
                  <a:lnTo>
                    <a:pt x="6343212" y="2857500"/>
                  </a:lnTo>
                  <a:lnTo>
                    <a:pt x="6362433" y="2832100"/>
                  </a:lnTo>
                  <a:lnTo>
                    <a:pt x="6380643" y="2794000"/>
                  </a:lnTo>
                  <a:lnTo>
                    <a:pt x="6397840" y="2755900"/>
                  </a:lnTo>
                  <a:lnTo>
                    <a:pt x="6414026" y="2717800"/>
                  </a:lnTo>
                  <a:lnTo>
                    <a:pt x="6429201" y="2679700"/>
                  </a:lnTo>
                  <a:lnTo>
                    <a:pt x="6443364" y="2641600"/>
                  </a:lnTo>
                  <a:lnTo>
                    <a:pt x="6456515" y="2603500"/>
                  </a:lnTo>
                  <a:lnTo>
                    <a:pt x="6468654" y="2565400"/>
                  </a:lnTo>
                  <a:lnTo>
                    <a:pt x="6479782" y="2527300"/>
                  </a:lnTo>
                  <a:lnTo>
                    <a:pt x="6489899" y="2489200"/>
                  </a:lnTo>
                  <a:lnTo>
                    <a:pt x="6499003" y="2463800"/>
                  </a:lnTo>
                  <a:lnTo>
                    <a:pt x="6507096" y="2425700"/>
                  </a:lnTo>
                  <a:lnTo>
                    <a:pt x="6514178" y="2387600"/>
                  </a:lnTo>
                  <a:lnTo>
                    <a:pt x="6520247" y="2349500"/>
                  </a:lnTo>
                  <a:lnTo>
                    <a:pt x="6525306" y="2311400"/>
                  </a:lnTo>
                  <a:lnTo>
                    <a:pt x="6529352" y="2273300"/>
                  </a:lnTo>
                  <a:lnTo>
                    <a:pt x="6532387" y="2235200"/>
                  </a:lnTo>
                  <a:lnTo>
                    <a:pt x="6534410" y="2197100"/>
                  </a:lnTo>
                  <a:lnTo>
                    <a:pt x="6535422" y="2159000"/>
                  </a:lnTo>
                  <a:lnTo>
                    <a:pt x="6535422" y="2120900"/>
                  </a:lnTo>
                  <a:lnTo>
                    <a:pt x="6534410" y="2082800"/>
                  </a:lnTo>
                  <a:lnTo>
                    <a:pt x="6532387" y="2044700"/>
                  </a:lnTo>
                  <a:lnTo>
                    <a:pt x="6529352" y="2006600"/>
                  </a:lnTo>
                  <a:lnTo>
                    <a:pt x="6525306" y="1968500"/>
                  </a:lnTo>
                  <a:lnTo>
                    <a:pt x="6520247" y="1930400"/>
                  </a:lnTo>
                  <a:lnTo>
                    <a:pt x="6514178" y="1892300"/>
                  </a:lnTo>
                  <a:lnTo>
                    <a:pt x="6507096" y="1854200"/>
                  </a:lnTo>
                  <a:lnTo>
                    <a:pt x="6499003" y="1816100"/>
                  </a:lnTo>
                  <a:lnTo>
                    <a:pt x="6489899" y="1778000"/>
                  </a:lnTo>
                  <a:lnTo>
                    <a:pt x="6479782" y="1739900"/>
                  </a:lnTo>
                  <a:lnTo>
                    <a:pt x="6468654" y="1701800"/>
                  </a:lnTo>
                  <a:lnTo>
                    <a:pt x="6456515" y="1676400"/>
                  </a:lnTo>
                  <a:lnTo>
                    <a:pt x="6443364" y="1638300"/>
                  </a:lnTo>
                  <a:lnTo>
                    <a:pt x="6429201" y="1600200"/>
                  </a:lnTo>
                  <a:lnTo>
                    <a:pt x="6414026" y="1562100"/>
                  </a:lnTo>
                  <a:lnTo>
                    <a:pt x="6397840" y="1524000"/>
                  </a:lnTo>
                  <a:lnTo>
                    <a:pt x="6380643" y="1485900"/>
                  </a:lnTo>
                  <a:lnTo>
                    <a:pt x="6362433" y="1447800"/>
                  </a:lnTo>
                  <a:lnTo>
                    <a:pt x="6343212" y="1409700"/>
                  </a:lnTo>
                  <a:lnTo>
                    <a:pt x="6322980" y="1384300"/>
                  </a:lnTo>
                  <a:lnTo>
                    <a:pt x="6301736" y="1346200"/>
                  </a:lnTo>
                  <a:lnTo>
                    <a:pt x="6279480" y="1308100"/>
                  </a:lnTo>
                  <a:lnTo>
                    <a:pt x="6256212" y="1270000"/>
                  </a:lnTo>
                  <a:lnTo>
                    <a:pt x="6231933" y="1244600"/>
                  </a:lnTo>
                  <a:lnTo>
                    <a:pt x="6206642" y="1206500"/>
                  </a:lnTo>
                  <a:lnTo>
                    <a:pt x="6180340" y="1168400"/>
                  </a:lnTo>
                  <a:lnTo>
                    <a:pt x="6153026" y="1130300"/>
                  </a:lnTo>
                  <a:lnTo>
                    <a:pt x="6124700" y="1104900"/>
                  </a:lnTo>
                  <a:lnTo>
                    <a:pt x="6095363" y="1066800"/>
                  </a:lnTo>
                  <a:lnTo>
                    <a:pt x="6065014" y="1028700"/>
                  </a:lnTo>
                  <a:lnTo>
                    <a:pt x="6033654" y="1003300"/>
                  </a:lnTo>
                  <a:lnTo>
                    <a:pt x="6001282" y="965200"/>
                  </a:lnTo>
                  <a:lnTo>
                    <a:pt x="5967898" y="939800"/>
                  </a:lnTo>
                  <a:lnTo>
                    <a:pt x="5933502" y="901700"/>
                  </a:lnTo>
                  <a:lnTo>
                    <a:pt x="5898095" y="876300"/>
                  </a:lnTo>
                  <a:lnTo>
                    <a:pt x="5861677" y="838200"/>
                  </a:lnTo>
                  <a:lnTo>
                    <a:pt x="5824246" y="812800"/>
                  </a:lnTo>
                  <a:lnTo>
                    <a:pt x="5785805" y="774700"/>
                  </a:lnTo>
                  <a:lnTo>
                    <a:pt x="5746351" y="749300"/>
                  </a:lnTo>
                  <a:lnTo>
                    <a:pt x="5705886" y="711200"/>
                  </a:lnTo>
                  <a:lnTo>
                    <a:pt x="5664409" y="685800"/>
                  </a:lnTo>
                  <a:lnTo>
                    <a:pt x="5621921" y="660400"/>
                  </a:lnTo>
                  <a:lnTo>
                    <a:pt x="5578420" y="635000"/>
                  </a:lnTo>
                  <a:lnTo>
                    <a:pt x="5501688" y="584200"/>
                  </a:lnTo>
                  <a:lnTo>
                    <a:pt x="5423164" y="533400"/>
                  </a:lnTo>
                  <a:lnTo>
                    <a:pt x="5383253" y="508000"/>
                  </a:lnTo>
                  <a:lnTo>
                    <a:pt x="5342922" y="495300"/>
                  </a:lnTo>
                  <a:lnTo>
                    <a:pt x="5261036" y="444500"/>
                  </a:lnTo>
                  <a:lnTo>
                    <a:pt x="5219500" y="431800"/>
                  </a:lnTo>
                  <a:lnTo>
                    <a:pt x="5135287" y="381000"/>
                  </a:lnTo>
                  <a:lnTo>
                    <a:pt x="5092629" y="368300"/>
                  </a:lnTo>
                  <a:lnTo>
                    <a:pt x="5049615" y="342900"/>
                  </a:lnTo>
                  <a:lnTo>
                    <a:pt x="4962558" y="317500"/>
                  </a:lnTo>
                  <a:lnTo>
                    <a:pt x="4918533" y="292100"/>
                  </a:lnTo>
                  <a:lnTo>
                    <a:pt x="4829536" y="266700"/>
                  </a:lnTo>
                  <a:lnTo>
                    <a:pt x="4784583" y="241300"/>
                  </a:lnTo>
                  <a:lnTo>
                    <a:pt x="4272930" y="101600"/>
                  </a:lnTo>
                  <a:close/>
                </a:path>
                <a:path w="6535419" h="4267200">
                  <a:moveTo>
                    <a:pt x="4128895" y="76200"/>
                  </a:moveTo>
                  <a:lnTo>
                    <a:pt x="2406526" y="76200"/>
                  </a:lnTo>
                  <a:lnTo>
                    <a:pt x="2310326" y="101600"/>
                  </a:lnTo>
                  <a:lnTo>
                    <a:pt x="4225095" y="101600"/>
                  </a:lnTo>
                  <a:lnTo>
                    <a:pt x="4128895" y="76200"/>
                  </a:lnTo>
                  <a:close/>
                </a:path>
                <a:path w="6535419" h="4267200">
                  <a:moveTo>
                    <a:pt x="3983406" y="50800"/>
                  </a:moveTo>
                  <a:lnTo>
                    <a:pt x="2552015" y="50800"/>
                  </a:lnTo>
                  <a:lnTo>
                    <a:pt x="2454873" y="76200"/>
                  </a:lnTo>
                  <a:lnTo>
                    <a:pt x="4080548" y="76200"/>
                  </a:lnTo>
                  <a:lnTo>
                    <a:pt x="3983406" y="50800"/>
                  </a:lnTo>
                  <a:close/>
                </a:path>
                <a:path w="6535419" h="4267200">
                  <a:moveTo>
                    <a:pt x="3885728" y="38100"/>
                  </a:moveTo>
                  <a:lnTo>
                    <a:pt x="2649693" y="38100"/>
                  </a:lnTo>
                  <a:lnTo>
                    <a:pt x="2600792" y="50800"/>
                  </a:lnTo>
                  <a:lnTo>
                    <a:pt x="3934630" y="50800"/>
                  </a:lnTo>
                  <a:lnTo>
                    <a:pt x="3885728" y="38100"/>
                  </a:lnTo>
                  <a:close/>
                </a:path>
                <a:path w="6535419" h="4267200">
                  <a:moveTo>
                    <a:pt x="3787589" y="25400"/>
                  </a:moveTo>
                  <a:lnTo>
                    <a:pt x="2747832" y="25400"/>
                  </a:lnTo>
                  <a:lnTo>
                    <a:pt x="2698710" y="38100"/>
                  </a:lnTo>
                  <a:lnTo>
                    <a:pt x="3836712" y="38100"/>
                  </a:lnTo>
                  <a:lnTo>
                    <a:pt x="3787589" y="25400"/>
                  </a:lnTo>
                  <a:close/>
                </a:path>
                <a:path w="6535419" h="4267200">
                  <a:moveTo>
                    <a:pt x="3639676" y="12700"/>
                  </a:moveTo>
                  <a:lnTo>
                    <a:pt x="2895746" y="12700"/>
                  </a:lnTo>
                  <a:lnTo>
                    <a:pt x="2846360" y="25400"/>
                  </a:lnTo>
                  <a:lnTo>
                    <a:pt x="3689062" y="25400"/>
                  </a:lnTo>
                  <a:lnTo>
                    <a:pt x="3639676" y="12700"/>
                  </a:lnTo>
                  <a:close/>
                </a:path>
                <a:path w="6535419" h="4267200">
                  <a:moveTo>
                    <a:pt x="3391891" y="0"/>
                  </a:moveTo>
                  <a:lnTo>
                    <a:pt x="3143530" y="0"/>
                  </a:lnTo>
                  <a:lnTo>
                    <a:pt x="3093890" y="12700"/>
                  </a:lnTo>
                  <a:lnTo>
                    <a:pt x="3441531" y="12700"/>
                  </a:lnTo>
                  <a:lnTo>
                    <a:pt x="3391891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323552" y="7419333"/>
              <a:ext cx="4885055" cy="2476500"/>
            </a:xfrm>
            <a:custGeom>
              <a:avLst/>
              <a:gdLst/>
              <a:ahLst/>
              <a:cxnLst/>
              <a:rect l="l" t="t" r="r" b="b"/>
              <a:pathLst>
                <a:path w="4885055" h="2476500">
                  <a:moveTo>
                    <a:pt x="2826539" y="2463800"/>
                  </a:moveTo>
                  <a:lnTo>
                    <a:pt x="2058453" y="2463800"/>
                  </a:lnTo>
                  <a:lnTo>
                    <a:pt x="2109381" y="2476500"/>
                  </a:lnTo>
                  <a:lnTo>
                    <a:pt x="2775610" y="2476500"/>
                  </a:lnTo>
                  <a:lnTo>
                    <a:pt x="2826539" y="2463800"/>
                  </a:lnTo>
                  <a:close/>
                </a:path>
                <a:path w="4885055" h="2476500">
                  <a:moveTo>
                    <a:pt x="2978428" y="2451100"/>
                  </a:moveTo>
                  <a:lnTo>
                    <a:pt x="1906563" y="2451100"/>
                  </a:lnTo>
                  <a:lnTo>
                    <a:pt x="1957025" y="2463800"/>
                  </a:lnTo>
                  <a:lnTo>
                    <a:pt x="2927966" y="2463800"/>
                  </a:lnTo>
                  <a:lnTo>
                    <a:pt x="2978428" y="2451100"/>
                  </a:lnTo>
                  <a:close/>
                </a:path>
                <a:path w="4885055" h="2476500">
                  <a:moveTo>
                    <a:pt x="3078759" y="2438400"/>
                  </a:moveTo>
                  <a:lnTo>
                    <a:pt x="1806233" y="2438400"/>
                  </a:lnTo>
                  <a:lnTo>
                    <a:pt x="1856293" y="2451100"/>
                  </a:lnTo>
                  <a:lnTo>
                    <a:pt x="3028699" y="2451100"/>
                  </a:lnTo>
                  <a:lnTo>
                    <a:pt x="3078759" y="2438400"/>
                  </a:lnTo>
                  <a:close/>
                </a:path>
                <a:path w="4885055" h="2476500">
                  <a:moveTo>
                    <a:pt x="3227495" y="2413000"/>
                  </a:moveTo>
                  <a:lnTo>
                    <a:pt x="1657497" y="2413000"/>
                  </a:lnTo>
                  <a:lnTo>
                    <a:pt x="1756401" y="2438400"/>
                  </a:lnTo>
                  <a:lnTo>
                    <a:pt x="3128590" y="2438400"/>
                  </a:lnTo>
                  <a:lnTo>
                    <a:pt x="3227495" y="2413000"/>
                  </a:lnTo>
                  <a:close/>
                </a:path>
                <a:path w="4885055" h="2476500">
                  <a:moveTo>
                    <a:pt x="3469478" y="2362200"/>
                  </a:moveTo>
                  <a:lnTo>
                    <a:pt x="1415514" y="2362200"/>
                  </a:lnTo>
                  <a:lnTo>
                    <a:pt x="1608460" y="2413000"/>
                  </a:lnTo>
                  <a:lnTo>
                    <a:pt x="3276531" y="2413000"/>
                  </a:lnTo>
                  <a:lnTo>
                    <a:pt x="3469478" y="2362200"/>
                  </a:lnTo>
                  <a:close/>
                </a:path>
                <a:path w="4885055" h="2476500">
                  <a:moveTo>
                    <a:pt x="3325266" y="76200"/>
                  </a:moveTo>
                  <a:lnTo>
                    <a:pt x="1559726" y="76200"/>
                  </a:lnTo>
                  <a:lnTo>
                    <a:pt x="1321216" y="139700"/>
                  </a:lnTo>
                  <a:lnTo>
                    <a:pt x="1005091" y="228600"/>
                  </a:lnTo>
                  <a:lnTo>
                    <a:pt x="961941" y="254000"/>
                  </a:lnTo>
                  <a:lnTo>
                    <a:pt x="877333" y="279400"/>
                  </a:lnTo>
                  <a:lnTo>
                    <a:pt x="835910" y="304800"/>
                  </a:lnTo>
                  <a:lnTo>
                    <a:pt x="795101" y="317500"/>
                  </a:lnTo>
                  <a:lnTo>
                    <a:pt x="754921" y="342900"/>
                  </a:lnTo>
                  <a:lnTo>
                    <a:pt x="715391" y="355600"/>
                  </a:lnTo>
                  <a:lnTo>
                    <a:pt x="666905" y="381000"/>
                  </a:lnTo>
                  <a:lnTo>
                    <a:pt x="620119" y="406400"/>
                  </a:lnTo>
                  <a:lnTo>
                    <a:pt x="575035" y="444500"/>
                  </a:lnTo>
                  <a:lnTo>
                    <a:pt x="531652" y="469900"/>
                  </a:lnTo>
                  <a:lnTo>
                    <a:pt x="489971" y="495300"/>
                  </a:lnTo>
                  <a:lnTo>
                    <a:pt x="449990" y="520700"/>
                  </a:lnTo>
                  <a:lnTo>
                    <a:pt x="411711" y="546100"/>
                  </a:lnTo>
                  <a:lnTo>
                    <a:pt x="375134" y="571500"/>
                  </a:lnTo>
                  <a:lnTo>
                    <a:pt x="340257" y="609600"/>
                  </a:lnTo>
                  <a:lnTo>
                    <a:pt x="307082" y="635000"/>
                  </a:lnTo>
                  <a:lnTo>
                    <a:pt x="275608" y="660400"/>
                  </a:lnTo>
                  <a:lnTo>
                    <a:pt x="245836" y="698500"/>
                  </a:lnTo>
                  <a:lnTo>
                    <a:pt x="217764" y="723900"/>
                  </a:lnTo>
                  <a:lnTo>
                    <a:pt x="191394" y="762000"/>
                  </a:lnTo>
                  <a:lnTo>
                    <a:pt x="166726" y="787400"/>
                  </a:lnTo>
                  <a:lnTo>
                    <a:pt x="143758" y="812800"/>
                  </a:lnTo>
                  <a:lnTo>
                    <a:pt x="122492" y="850900"/>
                  </a:lnTo>
                  <a:lnTo>
                    <a:pt x="102927" y="876300"/>
                  </a:lnTo>
                  <a:lnTo>
                    <a:pt x="85064" y="914400"/>
                  </a:lnTo>
                  <a:lnTo>
                    <a:pt x="68902" y="939800"/>
                  </a:lnTo>
                  <a:lnTo>
                    <a:pt x="54441" y="977900"/>
                  </a:lnTo>
                  <a:lnTo>
                    <a:pt x="41681" y="1016000"/>
                  </a:lnTo>
                  <a:lnTo>
                    <a:pt x="30623" y="1041400"/>
                  </a:lnTo>
                  <a:lnTo>
                    <a:pt x="21266" y="1079500"/>
                  </a:lnTo>
                  <a:lnTo>
                    <a:pt x="13610" y="1104900"/>
                  </a:lnTo>
                  <a:lnTo>
                    <a:pt x="7655" y="1143000"/>
                  </a:lnTo>
                  <a:lnTo>
                    <a:pt x="3402" y="1168400"/>
                  </a:lnTo>
                  <a:lnTo>
                    <a:pt x="850" y="1206500"/>
                  </a:lnTo>
                  <a:lnTo>
                    <a:pt x="0" y="1244600"/>
                  </a:lnTo>
                  <a:lnTo>
                    <a:pt x="850" y="1270000"/>
                  </a:lnTo>
                  <a:lnTo>
                    <a:pt x="3402" y="1308100"/>
                  </a:lnTo>
                  <a:lnTo>
                    <a:pt x="7655" y="1333500"/>
                  </a:lnTo>
                  <a:lnTo>
                    <a:pt x="13610" y="1371600"/>
                  </a:lnTo>
                  <a:lnTo>
                    <a:pt x="21266" y="1409700"/>
                  </a:lnTo>
                  <a:lnTo>
                    <a:pt x="30623" y="1435100"/>
                  </a:lnTo>
                  <a:lnTo>
                    <a:pt x="41681" y="1473200"/>
                  </a:lnTo>
                  <a:lnTo>
                    <a:pt x="54441" y="1498600"/>
                  </a:lnTo>
                  <a:lnTo>
                    <a:pt x="68902" y="1536700"/>
                  </a:lnTo>
                  <a:lnTo>
                    <a:pt x="85064" y="1562100"/>
                  </a:lnTo>
                  <a:lnTo>
                    <a:pt x="102927" y="1600200"/>
                  </a:lnTo>
                  <a:lnTo>
                    <a:pt x="122492" y="1625600"/>
                  </a:lnTo>
                  <a:lnTo>
                    <a:pt x="143758" y="1663700"/>
                  </a:lnTo>
                  <a:lnTo>
                    <a:pt x="166726" y="1689100"/>
                  </a:lnTo>
                  <a:lnTo>
                    <a:pt x="191394" y="1727200"/>
                  </a:lnTo>
                  <a:lnTo>
                    <a:pt x="217764" y="1752600"/>
                  </a:lnTo>
                  <a:lnTo>
                    <a:pt x="245836" y="1778000"/>
                  </a:lnTo>
                  <a:lnTo>
                    <a:pt x="275608" y="1816100"/>
                  </a:lnTo>
                  <a:lnTo>
                    <a:pt x="307082" y="1841500"/>
                  </a:lnTo>
                  <a:lnTo>
                    <a:pt x="340257" y="1879600"/>
                  </a:lnTo>
                  <a:lnTo>
                    <a:pt x="375134" y="1905000"/>
                  </a:lnTo>
                  <a:lnTo>
                    <a:pt x="411711" y="1930400"/>
                  </a:lnTo>
                  <a:lnTo>
                    <a:pt x="449990" y="1955800"/>
                  </a:lnTo>
                  <a:lnTo>
                    <a:pt x="489971" y="1981200"/>
                  </a:lnTo>
                  <a:lnTo>
                    <a:pt x="531652" y="2019300"/>
                  </a:lnTo>
                  <a:lnTo>
                    <a:pt x="575035" y="2044700"/>
                  </a:lnTo>
                  <a:lnTo>
                    <a:pt x="620119" y="2070100"/>
                  </a:lnTo>
                  <a:lnTo>
                    <a:pt x="666905" y="2095500"/>
                  </a:lnTo>
                  <a:lnTo>
                    <a:pt x="715391" y="2120900"/>
                  </a:lnTo>
                  <a:lnTo>
                    <a:pt x="754921" y="2133600"/>
                  </a:lnTo>
                  <a:lnTo>
                    <a:pt x="795101" y="2159000"/>
                  </a:lnTo>
                  <a:lnTo>
                    <a:pt x="835910" y="2171700"/>
                  </a:lnTo>
                  <a:lnTo>
                    <a:pt x="877333" y="2197100"/>
                  </a:lnTo>
                  <a:lnTo>
                    <a:pt x="961941" y="2222500"/>
                  </a:lnTo>
                  <a:lnTo>
                    <a:pt x="1005091" y="2247900"/>
                  </a:lnTo>
                  <a:lnTo>
                    <a:pt x="1137703" y="2286000"/>
                  </a:lnTo>
                  <a:lnTo>
                    <a:pt x="1182900" y="2311400"/>
                  </a:lnTo>
                  <a:lnTo>
                    <a:pt x="1368169" y="2362200"/>
                  </a:lnTo>
                  <a:lnTo>
                    <a:pt x="3516823" y="2362200"/>
                  </a:lnTo>
                  <a:lnTo>
                    <a:pt x="3702091" y="2311400"/>
                  </a:lnTo>
                  <a:lnTo>
                    <a:pt x="3747288" y="2286000"/>
                  </a:lnTo>
                  <a:lnTo>
                    <a:pt x="3879901" y="2247900"/>
                  </a:lnTo>
                  <a:lnTo>
                    <a:pt x="3923050" y="2222500"/>
                  </a:lnTo>
                  <a:lnTo>
                    <a:pt x="4007659" y="2197100"/>
                  </a:lnTo>
                  <a:lnTo>
                    <a:pt x="4049081" y="2171700"/>
                  </a:lnTo>
                  <a:lnTo>
                    <a:pt x="4089891" y="2159000"/>
                  </a:lnTo>
                  <a:lnTo>
                    <a:pt x="4130070" y="2133600"/>
                  </a:lnTo>
                  <a:lnTo>
                    <a:pt x="4169600" y="2120900"/>
                  </a:lnTo>
                  <a:lnTo>
                    <a:pt x="4218087" y="2095500"/>
                  </a:lnTo>
                  <a:lnTo>
                    <a:pt x="4264872" y="2070100"/>
                  </a:lnTo>
                  <a:lnTo>
                    <a:pt x="4309957" y="2044700"/>
                  </a:lnTo>
                  <a:lnTo>
                    <a:pt x="4353339" y="2019300"/>
                  </a:lnTo>
                  <a:lnTo>
                    <a:pt x="4395021" y="1981200"/>
                  </a:lnTo>
                  <a:lnTo>
                    <a:pt x="4435001" y="1955800"/>
                  </a:lnTo>
                  <a:lnTo>
                    <a:pt x="4473280" y="1930400"/>
                  </a:lnTo>
                  <a:lnTo>
                    <a:pt x="4509858" y="1905000"/>
                  </a:lnTo>
                  <a:lnTo>
                    <a:pt x="4544734" y="1879600"/>
                  </a:lnTo>
                  <a:lnTo>
                    <a:pt x="4577910" y="1841500"/>
                  </a:lnTo>
                  <a:lnTo>
                    <a:pt x="4609383" y="1816100"/>
                  </a:lnTo>
                  <a:lnTo>
                    <a:pt x="4639156" y="1778000"/>
                  </a:lnTo>
                  <a:lnTo>
                    <a:pt x="4667227" y="1752600"/>
                  </a:lnTo>
                  <a:lnTo>
                    <a:pt x="4693597" y="1727200"/>
                  </a:lnTo>
                  <a:lnTo>
                    <a:pt x="4718266" y="1689100"/>
                  </a:lnTo>
                  <a:lnTo>
                    <a:pt x="4741233" y="1663700"/>
                  </a:lnTo>
                  <a:lnTo>
                    <a:pt x="4762499" y="1625600"/>
                  </a:lnTo>
                  <a:lnTo>
                    <a:pt x="4782064" y="1600200"/>
                  </a:lnTo>
                  <a:lnTo>
                    <a:pt x="4799928" y="1562100"/>
                  </a:lnTo>
                  <a:lnTo>
                    <a:pt x="4816090" y="1536700"/>
                  </a:lnTo>
                  <a:lnTo>
                    <a:pt x="4830551" y="1498600"/>
                  </a:lnTo>
                  <a:lnTo>
                    <a:pt x="4843311" y="1473200"/>
                  </a:lnTo>
                  <a:lnTo>
                    <a:pt x="4854369" y="1435100"/>
                  </a:lnTo>
                  <a:lnTo>
                    <a:pt x="4863726" y="1409700"/>
                  </a:lnTo>
                  <a:lnTo>
                    <a:pt x="4871382" y="1371600"/>
                  </a:lnTo>
                  <a:lnTo>
                    <a:pt x="4877336" y="1333500"/>
                  </a:lnTo>
                  <a:lnTo>
                    <a:pt x="4881590" y="1308100"/>
                  </a:lnTo>
                  <a:lnTo>
                    <a:pt x="4884141" y="1270000"/>
                  </a:lnTo>
                  <a:lnTo>
                    <a:pt x="4884992" y="1244600"/>
                  </a:lnTo>
                  <a:lnTo>
                    <a:pt x="4884141" y="1206500"/>
                  </a:lnTo>
                  <a:lnTo>
                    <a:pt x="4881590" y="1168400"/>
                  </a:lnTo>
                  <a:lnTo>
                    <a:pt x="4877336" y="1143000"/>
                  </a:lnTo>
                  <a:lnTo>
                    <a:pt x="4871382" y="1104900"/>
                  </a:lnTo>
                  <a:lnTo>
                    <a:pt x="4863726" y="1079500"/>
                  </a:lnTo>
                  <a:lnTo>
                    <a:pt x="4854369" y="1041400"/>
                  </a:lnTo>
                  <a:lnTo>
                    <a:pt x="4843311" y="1016000"/>
                  </a:lnTo>
                  <a:lnTo>
                    <a:pt x="4830551" y="977900"/>
                  </a:lnTo>
                  <a:lnTo>
                    <a:pt x="4816090" y="939800"/>
                  </a:lnTo>
                  <a:lnTo>
                    <a:pt x="4799928" y="914400"/>
                  </a:lnTo>
                  <a:lnTo>
                    <a:pt x="4782064" y="876300"/>
                  </a:lnTo>
                  <a:lnTo>
                    <a:pt x="4762499" y="850900"/>
                  </a:lnTo>
                  <a:lnTo>
                    <a:pt x="4741233" y="812800"/>
                  </a:lnTo>
                  <a:lnTo>
                    <a:pt x="4718266" y="787400"/>
                  </a:lnTo>
                  <a:lnTo>
                    <a:pt x="4693597" y="762000"/>
                  </a:lnTo>
                  <a:lnTo>
                    <a:pt x="4667227" y="723900"/>
                  </a:lnTo>
                  <a:lnTo>
                    <a:pt x="4639156" y="698500"/>
                  </a:lnTo>
                  <a:lnTo>
                    <a:pt x="4609383" y="660400"/>
                  </a:lnTo>
                  <a:lnTo>
                    <a:pt x="4577910" y="635000"/>
                  </a:lnTo>
                  <a:lnTo>
                    <a:pt x="4544734" y="609600"/>
                  </a:lnTo>
                  <a:lnTo>
                    <a:pt x="4509858" y="571500"/>
                  </a:lnTo>
                  <a:lnTo>
                    <a:pt x="4473280" y="546100"/>
                  </a:lnTo>
                  <a:lnTo>
                    <a:pt x="4435001" y="520700"/>
                  </a:lnTo>
                  <a:lnTo>
                    <a:pt x="4395021" y="495300"/>
                  </a:lnTo>
                  <a:lnTo>
                    <a:pt x="4353339" y="469900"/>
                  </a:lnTo>
                  <a:lnTo>
                    <a:pt x="4309957" y="444500"/>
                  </a:lnTo>
                  <a:lnTo>
                    <a:pt x="4264872" y="406400"/>
                  </a:lnTo>
                  <a:lnTo>
                    <a:pt x="4218087" y="381000"/>
                  </a:lnTo>
                  <a:lnTo>
                    <a:pt x="4169600" y="355600"/>
                  </a:lnTo>
                  <a:lnTo>
                    <a:pt x="4130070" y="342900"/>
                  </a:lnTo>
                  <a:lnTo>
                    <a:pt x="4089891" y="317500"/>
                  </a:lnTo>
                  <a:lnTo>
                    <a:pt x="4049081" y="304800"/>
                  </a:lnTo>
                  <a:lnTo>
                    <a:pt x="4007659" y="279400"/>
                  </a:lnTo>
                  <a:lnTo>
                    <a:pt x="3923050" y="254000"/>
                  </a:lnTo>
                  <a:lnTo>
                    <a:pt x="3879901" y="228600"/>
                  </a:lnTo>
                  <a:lnTo>
                    <a:pt x="3563775" y="139700"/>
                  </a:lnTo>
                  <a:lnTo>
                    <a:pt x="3325266" y="76200"/>
                  </a:lnTo>
                  <a:close/>
                </a:path>
                <a:path w="4885055" h="2476500">
                  <a:moveTo>
                    <a:pt x="3178175" y="50800"/>
                  </a:moveTo>
                  <a:lnTo>
                    <a:pt x="1706816" y="50800"/>
                  </a:lnTo>
                  <a:lnTo>
                    <a:pt x="1608460" y="76200"/>
                  </a:lnTo>
                  <a:lnTo>
                    <a:pt x="3276531" y="76200"/>
                  </a:lnTo>
                  <a:lnTo>
                    <a:pt x="3178175" y="50800"/>
                  </a:lnTo>
                  <a:close/>
                </a:path>
                <a:path w="4885055" h="2476500">
                  <a:moveTo>
                    <a:pt x="3078759" y="38100"/>
                  </a:moveTo>
                  <a:lnTo>
                    <a:pt x="1806233" y="38100"/>
                  </a:lnTo>
                  <a:lnTo>
                    <a:pt x="1756401" y="50800"/>
                  </a:lnTo>
                  <a:lnTo>
                    <a:pt x="3128590" y="50800"/>
                  </a:lnTo>
                  <a:lnTo>
                    <a:pt x="3078759" y="38100"/>
                  </a:lnTo>
                  <a:close/>
                </a:path>
                <a:path w="4885055" h="2476500">
                  <a:moveTo>
                    <a:pt x="2978428" y="25400"/>
                  </a:moveTo>
                  <a:lnTo>
                    <a:pt x="1906563" y="25400"/>
                  </a:lnTo>
                  <a:lnTo>
                    <a:pt x="1856293" y="38100"/>
                  </a:lnTo>
                  <a:lnTo>
                    <a:pt x="3028699" y="38100"/>
                  </a:lnTo>
                  <a:lnTo>
                    <a:pt x="2978428" y="25400"/>
                  </a:lnTo>
                  <a:close/>
                </a:path>
                <a:path w="4885055" h="2476500">
                  <a:moveTo>
                    <a:pt x="2877330" y="12700"/>
                  </a:moveTo>
                  <a:lnTo>
                    <a:pt x="2007661" y="12700"/>
                  </a:lnTo>
                  <a:lnTo>
                    <a:pt x="1957025" y="25400"/>
                  </a:lnTo>
                  <a:lnTo>
                    <a:pt x="2927966" y="25400"/>
                  </a:lnTo>
                  <a:lnTo>
                    <a:pt x="2877330" y="12700"/>
                  </a:lnTo>
                  <a:close/>
                </a:path>
                <a:path w="4885055" h="2476500">
                  <a:moveTo>
                    <a:pt x="2724563" y="0"/>
                  </a:moveTo>
                  <a:lnTo>
                    <a:pt x="2160429" y="0"/>
                  </a:lnTo>
                  <a:lnTo>
                    <a:pt x="2109381" y="12700"/>
                  </a:lnTo>
                  <a:lnTo>
                    <a:pt x="2775610" y="12700"/>
                  </a:lnTo>
                  <a:lnTo>
                    <a:pt x="2724563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875781" y="8376498"/>
              <a:ext cx="3780790" cy="1506855"/>
            </a:xfrm>
            <a:custGeom>
              <a:avLst/>
              <a:gdLst/>
              <a:ahLst/>
              <a:cxnLst/>
              <a:rect l="l" t="t" r="r" b="b"/>
              <a:pathLst>
                <a:path w="3780790" h="1506854">
                  <a:moveTo>
                    <a:pt x="1916658" y="0"/>
                  </a:moveTo>
                  <a:lnTo>
                    <a:pt x="1863876" y="0"/>
                  </a:lnTo>
                  <a:lnTo>
                    <a:pt x="1811111" y="583"/>
                  </a:lnTo>
                  <a:lnTo>
                    <a:pt x="1758395" y="1750"/>
                  </a:lnTo>
                  <a:lnTo>
                    <a:pt x="1705762" y="3501"/>
                  </a:lnTo>
                  <a:lnTo>
                    <a:pt x="1653245" y="5836"/>
                  </a:lnTo>
                  <a:lnTo>
                    <a:pt x="1600877" y="8754"/>
                  </a:lnTo>
                  <a:lnTo>
                    <a:pt x="1548690" y="12256"/>
                  </a:lnTo>
                  <a:lnTo>
                    <a:pt x="1496719" y="16341"/>
                  </a:lnTo>
                  <a:lnTo>
                    <a:pt x="1444996" y="21011"/>
                  </a:lnTo>
                  <a:lnTo>
                    <a:pt x="1393554" y="26263"/>
                  </a:lnTo>
                  <a:lnTo>
                    <a:pt x="1342427" y="32100"/>
                  </a:lnTo>
                  <a:lnTo>
                    <a:pt x="1291646" y="38520"/>
                  </a:lnTo>
                  <a:lnTo>
                    <a:pt x="1241247" y="45523"/>
                  </a:lnTo>
                  <a:lnTo>
                    <a:pt x="1191261" y="53111"/>
                  </a:lnTo>
                  <a:lnTo>
                    <a:pt x="1141721" y="61282"/>
                  </a:lnTo>
                  <a:lnTo>
                    <a:pt x="1092662" y="70036"/>
                  </a:lnTo>
                  <a:lnTo>
                    <a:pt x="1044115" y="79375"/>
                  </a:lnTo>
                  <a:lnTo>
                    <a:pt x="996114" y="89296"/>
                  </a:lnTo>
                  <a:lnTo>
                    <a:pt x="948693" y="99802"/>
                  </a:lnTo>
                  <a:lnTo>
                    <a:pt x="901883" y="110891"/>
                  </a:lnTo>
                  <a:lnTo>
                    <a:pt x="855719" y="122564"/>
                  </a:lnTo>
                  <a:lnTo>
                    <a:pt x="810232" y="134820"/>
                  </a:lnTo>
                  <a:lnTo>
                    <a:pt x="765458" y="147660"/>
                  </a:lnTo>
                  <a:lnTo>
                    <a:pt x="721427" y="161084"/>
                  </a:lnTo>
                  <a:lnTo>
                    <a:pt x="678175" y="175091"/>
                  </a:lnTo>
                  <a:lnTo>
                    <a:pt x="635732" y="189682"/>
                  </a:lnTo>
                  <a:lnTo>
                    <a:pt x="594134" y="204857"/>
                  </a:lnTo>
                  <a:lnTo>
                    <a:pt x="553412" y="220615"/>
                  </a:lnTo>
                  <a:lnTo>
                    <a:pt x="500706" y="242467"/>
                  </a:lnTo>
                  <a:lnTo>
                    <a:pt x="450636" y="264939"/>
                  </a:lnTo>
                  <a:lnTo>
                    <a:pt x="403200" y="288001"/>
                  </a:lnTo>
                  <a:lnTo>
                    <a:pt x="358400" y="311619"/>
                  </a:lnTo>
                  <a:lnTo>
                    <a:pt x="316235" y="335763"/>
                  </a:lnTo>
                  <a:lnTo>
                    <a:pt x="276706" y="360400"/>
                  </a:lnTo>
                  <a:lnTo>
                    <a:pt x="239812" y="385498"/>
                  </a:lnTo>
                  <a:lnTo>
                    <a:pt x="205553" y="411026"/>
                  </a:lnTo>
                  <a:lnTo>
                    <a:pt x="173929" y="436953"/>
                  </a:lnTo>
                  <a:lnTo>
                    <a:pt x="144941" y="463245"/>
                  </a:lnTo>
                  <a:lnTo>
                    <a:pt x="94870" y="516800"/>
                  </a:lnTo>
                  <a:lnTo>
                    <a:pt x="55341" y="571438"/>
                  </a:lnTo>
                  <a:lnTo>
                    <a:pt x="26352" y="626903"/>
                  </a:lnTo>
                  <a:lnTo>
                    <a:pt x="7905" y="682941"/>
                  </a:lnTo>
                  <a:lnTo>
                    <a:pt x="0" y="739298"/>
                  </a:lnTo>
                  <a:lnTo>
                    <a:pt x="0" y="767516"/>
                  </a:lnTo>
                  <a:lnTo>
                    <a:pt x="7905" y="823873"/>
                  </a:lnTo>
                  <a:lnTo>
                    <a:pt x="26352" y="879911"/>
                  </a:lnTo>
                  <a:lnTo>
                    <a:pt x="55341" y="935376"/>
                  </a:lnTo>
                  <a:lnTo>
                    <a:pt x="94870" y="990014"/>
                  </a:lnTo>
                  <a:lnTo>
                    <a:pt x="144941" y="1043569"/>
                  </a:lnTo>
                  <a:lnTo>
                    <a:pt x="173929" y="1069861"/>
                  </a:lnTo>
                  <a:lnTo>
                    <a:pt x="205553" y="1095788"/>
                  </a:lnTo>
                  <a:lnTo>
                    <a:pt x="239812" y="1121316"/>
                  </a:lnTo>
                  <a:lnTo>
                    <a:pt x="276706" y="1146414"/>
                  </a:lnTo>
                  <a:lnTo>
                    <a:pt x="316235" y="1171051"/>
                  </a:lnTo>
                  <a:lnTo>
                    <a:pt x="358400" y="1195195"/>
                  </a:lnTo>
                  <a:lnTo>
                    <a:pt x="403200" y="1218813"/>
                  </a:lnTo>
                  <a:lnTo>
                    <a:pt x="450636" y="1241875"/>
                  </a:lnTo>
                  <a:lnTo>
                    <a:pt x="500706" y="1264347"/>
                  </a:lnTo>
                  <a:lnTo>
                    <a:pt x="553412" y="1286199"/>
                  </a:lnTo>
                  <a:lnTo>
                    <a:pt x="594134" y="1301957"/>
                  </a:lnTo>
                  <a:lnTo>
                    <a:pt x="635732" y="1317132"/>
                  </a:lnTo>
                  <a:lnTo>
                    <a:pt x="678175" y="1331723"/>
                  </a:lnTo>
                  <a:lnTo>
                    <a:pt x="721427" y="1345730"/>
                  </a:lnTo>
                  <a:lnTo>
                    <a:pt x="765458" y="1359154"/>
                  </a:lnTo>
                  <a:lnTo>
                    <a:pt x="810232" y="1371994"/>
                  </a:lnTo>
                  <a:lnTo>
                    <a:pt x="855719" y="1384250"/>
                  </a:lnTo>
                  <a:lnTo>
                    <a:pt x="901883" y="1395923"/>
                  </a:lnTo>
                  <a:lnTo>
                    <a:pt x="948693" y="1407012"/>
                  </a:lnTo>
                  <a:lnTo>
                    <a:pt x="996114" y="1417518"/>
                  </a:lnTo>
                  <a:lnTo>
                    <a:pt x="1044115" y="1427439"/>
                  </a:lnTo>
                  <a:lnTo>
                    <a:pt x="1092662" y="1436778"/>
                  </a:lnTo>
                  <a:lnTo>
                    <a:pt x="1141721" y="1445532"/>
                  </a:lnTo>
                  <a:lnTo>
                    <a:pt x="1191261" y="1453703"/>
                  </a:lnTo>
                  <a:lnTo>
                    <a:pt x="1241247" y="1461291"/>
                  </a:lnTo>
                  <a:lnTo>
                    <a:pt x="1291646" y="1468294"/>
                  </a:lnTo>
                  <a:lnTo>
                    <a:pt x="1342427" y="1474714"/>
                  </a:lnTo>
                  <a:lnTo>
                    <a:pt x="1393554" y="1480551"/>
                  </a:lnTo>
                  <a:lnTo>
                    <a:pt x="1444996" y="1485803"/>
                  </a:lnTo>
                  <a:lnTo>
                    <a:pt x="1496719" y="1490473"/>
                  </a:lnTo>
                  <a:lnTo>
                    <a:pt x="1548690" y="1494558"/>
                  </a:lnTo>
                  <a:lnTo>
                    <a:pt x="1600877" y="1498060"/>
                  </a:lnTo>
                  <a:lnTo>
                    <a:pt x="1653245" y="1500978"/>
                  </a:lnTo>
                  <a:lnTo>
                    <a:pt x="1705762" y="1503313"/>
                  </a:lnTo>
                  <a:lnTo>
                    <a:pt x="1758395" y="1505064"/>
                  </a:lnTo>
                  <a:lnTo>
                    <a:pt x="1811111" y="1506231"/>
                  </a:lnTo>
                  <a:lnTo>
                    <a:pt x="1863876" y="1506815"/>
                  </a:lnTo>
                  <a:lnTo>
                    <a:pt x="1916658" y="1506815"/>
                  </a:lnTo>
                  <a:lnTo>
                    <a:pt x="1969423" y="1506231"/>
                  </a:lnTo>
                  <a:lnTo>
                    <a:pt x="2022139" y="1505064"/>
                  </a:lnTo>
                  <a:lnTo>
                    <a:pt x="2074772" y="1503313"/>
                  </a:lnTo>
                  <a:lnTo>
                    <a:pt x="2127289" y="1500978"/>
                  </a:lnTo>
                  <a:lnTo>
                    <a:pt x="2179657" y="1498060"/>
                  </a:lnTo>
                  <a:lnTo>
                    <a:pt x="2231844" y="1494558"/>
                  </a:lnTo>
                  <a:lnTo>
                    <a:pt x="2283815" y="1490473"/>
                  </a:lnTo>
                  <a:lnTo>
                    <a:pt x="2335538" y="1485803"/>
                  </a:lnTo>
                  <a:lnTo>
                    <a:pt x="2386980" y="1480551"/>
                  </a:lnTo>
                  <a:lnTo>
                    <a:pt x="2438107" y="1474714"/>
                  </a:lnTo>
                  <a:lnTo>
                    <a:pt x="2488888" y="1468294"/>
                  </a:lnTo>
                  <a:lnTo>
                    <a:pt x="2539287" y="1461291"/>
                  </a:lnTo>
                  <a:lnTo>
                    <a:pt x="2589273" y="1453703"/>
                  </a:lnTo>
                  <a:lnTo>
                    <a:pt x="2638812" y="1445532"/>
                  </a:lnTo>
                  <a:lnTo>
                    <a:pt x="2687872" y="1436778"/>
                  </a:lnTo>
                  <a:lnTo>
                    <a:pt x="2736419" y="1427439"/>
                  </a:lnTo>
                  <a:lnTo>
                    <a:pt x="2784420" y="1417518"/>
                  </a:lnTo>
                  <a:lnTo>
                    <a:pt x="2831841" y="1407012"/>
                  </a:lnTo>
                  <a:lnTo>
                    <a:pt x="2878651" y="1395923"/>
                  </a:lnTo>
                  <a:lnTo>
                    <a:pt x="2924815" y="1384250"/>
                  </a:lnTo>
                  <a:lnTo>
                    <a:pt x="2970302" y="1371994"/>
                  </a:lnTo>
                  <a:lnTo>
                    <a:pt x="3015076" y="1359154"/>
                  </a:lnTo>
                  <a:lnTo>
                    <a:pt x="3059107" y="1345730"/>
                  </a:lnTo>
                  <a:lnTo>
                    <a:pt x="3102359" y="1331723"/>
                  </a:lnTo>
                  <a:lnTo>
                    <a:pt x="3144802" y="1317132"/>
                  </a:lnTo>
                  <a:lnTo>
                    <a:pt x="3186400" y="1301957"/>
                  </a:lnTo>
                  <a:lnTo>
                    <a:pt x="3227122" y="1286199"/>
                  </a:lnTo>
                  <a:lnTo>
                    <a:pt x="3279828" y="1264347"/>
                  </a:lnTo>
                  <a:lnTo>
                    <a:pt x="3329898" y="1241875"/>
                  </a:lnTo>
                  <a:lnTo>
                    <a:pt x="3377334" y="1218813"/>
                  </a:lnTo>
                  <a:lnTo>
                    <a:pt x="3422134" y="1195195"/>
                  </a:lnTo>
                  <a:lnTo>
                    <a:pt x="3464299" y="1171051"/>
                  </a:lnTo>
                  <a:lnTo>
                    <a:pt x="3503828" y="1146414"/>
                  </a:lnTo>
                  <a:lnTo>
                    <a:pt x="3540722" y="1121316"/>
                  </a:lnTo>
                  <a:lnTo>
                    <a:pt x="3574981" y="1095788"/>
                  </a:lnTo>
                  <a:lnTo>
                    <a:pt x="3606605" y="1069861"/>
                  </a:lnTo>
                  <a:lnTo>
                    <a:pt x="3635593" y="1043569"/>
                  </a:lnTo>
                  <a:lnTo>
                    <a:pt x="3685664" y="990014"/>
                  </a:lnTo>
                  <a:lnTo>
                    <a:pt x="3725193" y="935376"/>
                  </a:lnTo>
                  <a:lnTo>
                    <a:pt x="3754181" y="879911"/>
                  </a:lnTo>
                  <a:lnTo>
                    <a:pt x="3772629" y="823873"/>
                  </a:lnTo>
                  <a:lnTo>
                    <a:pt x="3780534" y="767516"/>
                  </a:lnTo>
                  <a:lnTo>
                    <a:pt x="3780534" y="739298"/>
                  </a:lnTo>
                  <a:lnTo>
                    <a:pt x="3772629" y="682941"/>
                  </a:lnTo>
                  <a:lnTo>
                    <a:pt x="3754181" y="626903"/>
                  </a:lnTo>
                  <a:lnTo>
                    <a:pt x="3725193" y="571438"/>
                  </a:lnTo>
                  <a:lnTo>
                    <a:pt x="3685664" y="516800"/>
                  </a:lnTo>
                  <a:lnTo>
                    <a:pt x="3635593" y="463245"/>
                  </a:lnTo>
                  <a:lnTo>
                    <a:pt x="3606605" y="436953"/>
                  </a:lnTo>
                  <a:lnTo>
                    <a:pt x="3574981" y="411026"/>
                  </a:lnTo>
                  <a:lnTo>
                    <a:pt x="3540722" y="385498"/>
                  </a:lnTo>
                  <a:lnTo>
                    <a:pt x="3503828" y="360400"/>
                  </a:lnTo>
                  <a:lnTo>
                    <a:pt x="3464299" y="335763"/>
                  </a:lnTo>
                  <a:lnTo>
                    <a:pt x="3422134" y="311619"/>
                  </a:lnTo>
                  <a:lnTo>
                    <a:pt x="3377334" y="288001"/>
                  </a:lnTo>
                  <a:lnTo>
                    <a:pt x="3329898" y="264939"/>
                  </a:lnTo>
                  <a:lnTo>
                    <a:pt x="3279828" y="242467"/>
                  </a:lnTo>
                  <a:lnTo>
                    <a:pt x="3227122" y="220615"/>
                  </a:lnTo>
                  <a:lnTo>
                    <a:pt x="3186400" y="204857"/>
                  </a:lnTo>
                  <a:lnTo>
                    <a:pt x="3144802" y="189682"/>
                  </a:lnTo>
                  <a:lnTo>
                    <a:pt x="3102359" y="175091"/>
                  </a:lnTo>
                  <a:lnTo>
                    <a:pt x="3059107" y="161084"/>
                  </a:lnTo>
                  <a:lnTo>
                    <a:pt x="3015076" y="147660"/>
                  </a:lnTo>
                  <a:lnTo>
                    <a:pt x="2970302" y="134820"/>
                  </a:lnTo>
                  <a:lnTo>
                    <a:pt x="2924815" y="122564"/>
                  </a:lnTo>
                  <a:lnTo>
                    <a:pt x="2878651" y="110891"/>
                  </a:lnTo>
                  <a:lnTo>
                    <a:pt x="2831841" y="99802"/>
                  </a:lnTo>
                  <a:lnTo>
                    <a:pt x="2784420" y="89296"/>
                  </a:lnTo>
                  <a:lnTo>
                    <a:pt x="2736419" y="79375"/>
                  </a:lnTo>
                  <a:lnTo>
                    <a:pt x="2687872" y="70036"/>
                  </a:lnTo>
                  <a:lnTo>
                    <a:pt x="2638812" y="61282"/>
                  </a:lnTo>
                  <a:lnTo>
                    <a:pt x="2589273" y="53111"/>
                  </a:lnTo>
                  <a:lnTo>
                    <a:pt x="2539287" y="45523"/>
                  </a:lnTo>
                  <a:lnTo>
                    <a:pt x="2488888" y="38520"/>
                  </a:lnTo>
                  <a:lnTo>
                    <a:pt x="2438107" y="32100"/>
                  </a:lnTo>
                  <a:lnTo>
                    <a:pt x="2386980" y="26263"/>
                  </a:lnTo>
                  <a:lnTo>
                    <a:pt x="2335538" y="21011"/>
                  </a:lnTo>
                  <a:lnTo>
                    <a:pt x="2283815" y="16341"/>
                  </a:lnTo>
                  <a:lnTo>
                    <a:pt x="2231844" y="12256"/>
                  </a:lnTo>
                  <a:lnTo>
                    <a:pt x="2179657" y="8754"/>
                  </a:lnTo>
                  <a:lnTo>
                    <a:pt x="2127289" y="5836"/>
                  </a:lnTo>
                  <a:lnTo>
                    <a:pt x="2074772" y="3501"/>
                  </a:lnTo>
                  <a:lnTo>
                    <a:pt x="2022139" y="1750"/>
                  </a:lnTo>
                  <a:lnTo>
                    <a:pt x="1969423" y="583"/>
                  </a:lnTo>
                  <a:lnTo>
                    <a:pt x="1916658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23917" y="3211191"/>
            <a:ext cx="14964410" cy="3169457"/>
          </a:xfrm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2155"/>
              </a:spcBef>
              <a:buSzPct val="122784"/>
              <a:buChar char="•"/>
              <a:tabLst>
                <a:tab pos="514984" algn="l"/>
              </a:tabLst>
            </a:pPr>
            <a:r>
              <a:rPr sz="3950" u="sng" spc="-15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機械学習</a:t>
            </a:r>
            <a:endParaRPr sz="3950" dirty="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  <a:p>
            <a:pPr marL="864235">
              <a:lnSpc>
                <a:spcPct val="100000"/>
              </a:lnSpc>
              <a:spcBef>
                <a:spcPts val="1660"/>
              </a:spcBef>
            </a:pPr>
            <a:r>
              <a:rPr sz="3100" spc="-2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・データをもとにルールや知識を自ら学習する技術を取り入れた人工知能。</a:t>
            </a:r>
            <a:endParaRPr sz="31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1261745">
              <a:lnSpc>
                <a:spcPct val="100000"/>
              </a:lnSpc>
              <a:spcBef>
                <a:spcPts val="665"/>
              </a:spcBef>
              <a:tabLst>
                <a:tab pos="2853055" algn="l"/>
              </a:tabLst>
            </a:pPr>
            <a:r>
              <a:rPr sz="31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（例</a:t>
            </a:r>
            <a:r>
              <a:rPr sz="310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</a:t>
            </a:r>
            <a:r>
              <a:rPr sz="31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	将棋プログ</a:t>
            </a:r>
            <a:r>
              <a:rPr sz="3100" spc="-13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ラ</a:t>
            </a:r>
            <a:r>
              <a:rPr sz="31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ム、検索エンジン</a:t>
            </a:r>
            <a:r>
              <a:rPr sz="310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）</a:t>
            </a:r>
            <a:endParaRPr sz="31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31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3300" spc="6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AI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41609" y="7710827"/>
            <a:ext cx="3049270" cy="1635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spc="-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機械学習</a:t>
            </a:r>
            <a:endParaRPr sz="33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algn="ctr">
              <a:lnSpc>
                <a:spcPct val="100000"/>
              </a:lnSpc>
              <a:spcBef>
                <a:spcPts val="5470"/>
              </a:spcBef>
            </a:pPr>
            <a:r>
              <a:rPr sz="2700" spc="-9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ディープラーニング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pic>
        <p:nvPicPr>
          <p:cNvPr id="11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 flipV="1">
            <a:off x="7994650" y="9695559"/>
            <a:ext cx="1522489" cy="1100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2971725"/>
            <a:ext cx="2779395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95"/>
              </a:spcBef>
              <a:buSzPct val="122535"/>
              <a:buFont typeface="Yu Gothic"/>
              <a:buChar char="•"/>
              <a:tabLst>
                <a:tab pos="514984" algn="l"/>
              </a:tabLst>
            </a:pPr>
            <a:r>
              <a:rPr sz="3550" u="sng" spc="-45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機械学習</a:t>
            </a:r>
            <a:r>
              <a:rPr sz="355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</a:t>
            </a:r>
            <a:endParaRPr sz="35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28008" y="2876963"/>
            <a:ext cx="14330044" cy="1296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100"/>
              </a:spcBef>
            </a:pPr>
            <a:r>
              <a:rPr sz="3550" spc="-9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コンピュータにデータを渡して、データからパターンを学習させる。何</a:t>
            </a:r>
            <a:r>
              <a:rPr sz="3550" spc="-1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か入力したものに対して、学習したことをもとにして、結果を出力</a:t>
            </a:r>
            <a:r>
              <a:rPr sz="3550" spc="-4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。</a:t>
            </a:r>
            <a:endParaRPr sz="355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3917" y="952700"/>
            <a:ext cx="4003121" cy="11253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0" spc="-1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機械学習</a:t>
            </a:r>
            <a:endParaRPr sz="7000" dirty="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18612" y="5006925"/>
            <a:ext cx="2667000" cy="2152650"/>
          </a:xfrm>
          <a:custGeom>
            <a:avLst/>
            <a:gdLst/>
            <a:ahLst/>
            <a:cxnLst/>
            <a:rect l="l" t="t" r="r" b="b"/>
            <a:pathLst>
              <a:path w="2667000" h="2152650">
                <a:moveTo>
                  <a:pt x="1717195" y="2068763"/>
                </a:moveTo>
                <a:lnTo>
                  <a:pt x="949667" y="2068763"/>
                </a:lnTo>
                <a:lnTo>
                  <a:pt x="949667" y="2152121"/>
                </a:lnTo>
                <a:lnTo>
                  <a:pt x="1717195" y="2152121"/>
                </a:lnTo>
                <a:lnTo>
                  <a:pt x="1717195" y="2068763"/>
                </a:lnTo>
                <a:close/>
              </a:path>
              <a:path w="2667000" h="2152650">
                <a:moveTo>
                  <a:pt x="1537765" y="1828688"/>
                </a:moveTo>
                <a:lnTo>
                  <a:pt x="1129722" y="1828688"/>
                </a:lnTo>
                <a:lnTo>
                  <a:pt x="1125763" y="1844527"/>
                </a:lnTo>
                <a:lnTo>
                  <a:pt x="1080957" y="2068763"/>
                </a:lnTo>
                <a:lnTo>
                  <a:pt x="1585905" y="2068763"/>
                </a:lnTo>
                <a:lnTo>
                  <a:pt x="1541099" y="1844527"/>
                </a:lnTo>
                <a:lnTo>
                  <a:pt x="1537765" y="1828688"/>
                </a:lnTo>
                <a:close/>
              </a:path>
              <a:path w="2667000" h="2152650">
                <a:moveTo>
                  <a:pt x="2610184" y="0"/>
                </a:moveTo>
                <a:lnTo>
                  <a:pt x="57309" y="0"/>
                </a:lnTo>
                <a:lnTo>
                  <a:pt x="35131" y="4547"/>
                </a:lnTo>
                <a:lnTo>
                  <a:pt x="16900" y="16901"/>
                </a:lnTo>
                <a:lnTo>
                  <a:pt x="4546" y="35132"/>
                </a:lnTo>
                <a:lnTo>
                  <a:pt x="0" y="57309"/>
                </a:lnTo>
                <a:lnTo>
                  <a:pt x="0" y="1771171"/>
                </a:lnTo>
                <a:lnTo>
                  <a:pt x="4546" y="1793381"/>
                </a:lnTo>
                <a:lnTo>
                  <a:pt x="16900" y="1811684"/>
                </a:lnTo>
                <a:lnTo>
                  <a:pt x="35131" y="1824109"/>
                </a:lnTo>
                <a:lnTo>
                  <a:pt x="57309" y="1828688"/>
                </a:lnTo>
                <a:lnTo>
                  <a:pt x="2609556" y="1828688"/>
                </a:lnTo>
                <a:lnTo>
                  <a:pt x="2631731" y="1824109"/>
                </a:lnTo>
                <a:lnTo>
                  <a:pt x="2649961" y="1811683"/>
                </a:lnTo>
                <a:lnTo>
                  <a:pt x="2662316" y="1793380"/>
                </a:lnTo>
                <a:lnTo>
                  <a:pt x="2666863" y="1771171"/>
                </a:lnTo>
                <a:lnTo>
                  <a:pt x="2666863" y="1517760"/>
                </a:lnTo>
                <a:lnTo>
                  <a:pt x="153380" y="1517760"/>
                </a:lnTo>
                <a:lnTo>
                  <a:pt x="153380" y="172762"/>
                </a:lnTo>
                <a:lnTo>
                  <a:pt x="2666863" y="172762"/>
                </a:lnTo>
                <a:lnTo>
                  <a:pt x="2666863" y="104824"/>
                </a:lnTo>
                <a:lnTo>
                  <a:pt x="1333743" y="104824"/>
                </a:lnTo>
                <a:lnTo>
                  <a:pt x="1323863" y="102820"/>
                </a:lnTo>
                <a:lnTo>
                  <a:pt x="1315780" y="97363"/>
                </a:lnTo>
                <a:lnTo>
                  <a:pt x="1310322" y="89280"/>
                </a:lnTo>
                <a:lnTo>
                  <a:pt x="1308319" y="79399"/>
                </a:lnTo>
                <a:lnTo>
                  <a:pt x="1310322" y="69519"/>
                </a:lnTo>
                <a:lnTo>
                  <a:pt x="1315780" y="61436"/>
                </a:lnTo>
                <a:lnTo>
                  <a:pt x="1323863" y="55978"/>
                </a:lnTo>
                <a:lnTo>
                  <a:pt x="1333743" y="53975"/>
                </a:lnTo>
                <a:lnTo>
                  <a:pt x="2666236" y="53975"/>
                </a:lnTo>
                <a:lnTo>
                  <a:pt x="2662697" y="35132"/>
                </a:lnTo>
                <a:lnTo>
                  <a:pt x="2650527" y="16901"/>
                </a:lnTo>
                <a:lnTo>
                  <a:pt x="2632356" y="4547"/>
                </a:lnTo>
                <a:lnTo>
                  <a:pt x="2610184" y="0"/>
                </a:lnTo>
                <a:close/>
              </a:path>
              <a:path w="2667000" h="2152650">
                <a:moveTo>
                  <a:pt x="2666863" y="172762"/>
                </a:moveTo>
                <a:lnTo>
                  <a:pt x="2514103" y="172762"/>
                </a:lnTo>
                <a:lnTo>
                  <a:pt x="2514103" y="1517760"/>
                </a:lnTo>
                <a:lnTo>
                  <a:pt x="2666863" y="1517760"/>
                </a:lnTo>
                <a:lnTo>
                  <a:pt x="2666863" y="172762"/>
                </a:lnTo>
                <a:close/>
              </a:path>
              <a:path w="2667000" h="2152650">
                <a:moveTo>
                  <a:pt x="2666236" y="53975"/>
                </a:moveTo>
                <a:lnTo>
                  <a:pt x="1333743" y="53975"/>
                </a:lnTo>
                <a:lnTo>
                  <a:pt x="1343624" y="55884"/>
                </a:lnTo>
                <a:lnTo>
                  <a:pt x="1351708" y="61185"/>
                </a:lnTo>
                <a:lnTo>
                  <a:pt x="1357165" y="69237"/>
                </a:lnTo>
                <a:lnTo>
                  <a:pt x="1359169" y="79399"/>
                </a:lnTo>
                <a:lnTo>
                  <a:pt x="1357165" y="89280"/>
                </a:lnTo>
                <a:lnTo>
                  <a:pt x="1351707" y="97363"/>
                </a:lnTo>
                <a:lnTo>
                  <a:pt x="1343624" y="102820"/>
                </a:lnTo>
                <a:lnTo>
                  <a:pt x="1333743" y="104824"/>
                </a:lnTo>
                <a:lnTo>
                  <a:pt x="2666863" y="104824"/>
                </a:lnTo>
                <a:lnTo>
                  <a:pt x="2666863" y="57309"/>
                </a:lnTo>
                <a:lnTo>
                  <a:pt x="2666236" y="53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96970" y="5712501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コンピュータ</a:t>
            </a: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39517" y="8559589"/>
            <a:ext cx="2225675" cy="1845945"/>
          </a:xfrm>
          <a:custGeom>
            <a:avLst/>
            <a:gdLst/>
            <a:ahLst/>
            <a:cxnLst/>
            <a:rect l="l" t="t" r="r" b="b"/>
            <a:pathLst>
              <a:path w="2225675" h="1845945">
                <a:moveTo>
                  <a:pt x="1397863" y="211201"/>
                </a:moveTo>
                <a:lnTo>
                  <a:pt x="1381150" y="165163"/>
                </a:lnTo>
                <a:lnTo>
                  <a:pt x="1331010" y="120916"/>
                </a:lnTo>
                <a:lnTo>
                  <a:pt x="1293406" y="100025"/>
                </a:lnTo>
                <a:lnTo>
                  <a:pt x="1247457" y="80251"/>
                </a:lnTo>
                <a:lnTo>
                  <a:pt x="1193139" y="61836"/>
                </a:lnTo>
                <a:lnTo>
                  <a:pt x="1150962" y="50076"/>
                </a:lnTo>
                <a:lnTo>
                  <a:pt x="1106500" y="39560"/>
                </a:lnTo>
                <a:lnTo>
                  <a:pt x="1060005" y="30289"/>
                </a:lnTo>
                <a:lnTo>
                  <a:pt x="1011732" y="22250"/>
                </a:lnTo>
                <a:lnTo>
                  <a:pt x="961936" y="15443"/>
                </a:lnTo>
                <a:lnTo>
                  <a:pt x="910856" y="9880"/>
                </a:lnTo>
                <a:lnTo>
                  <a:pt x="858774" y="5562"/>
                </a:lnTo>
                <a:lnTo>
                  <a:pt x="805916" y="2476"/>
                </a:lnTo>
                <a:lnTo>
                  <a:pt x="752551" y="622"/>
                </a:lnTo>
                <a:lnTo>
                  <a:pt x="698931" y="0"/>
                </a:lnTo>
                <a:lnTo>
                  <a:pt x="645312" y="622"/>
                </a:lnTo>
                <a:lnTo>
                  <a:pt x="591947" y="2476"/>
                </a:lnTo>
                <a:lnTo>
                  <a:pt x="539089" y="5562"/>
                </a:lnTo>
                <a:lnTo>
                  <a:pt x="486994" y="9880"/>
                </a:lnTo>
                <a:lnTo>
                  <a:pt x="435927" y="15443"/>
                </a:lnTo>
                <a:lnTo>
                  <a:pt x="386130" y="22250"/>
                </a:lnTo>
                <a:lnTo>
                  <a:pt x="337858" y="30289"/>
                </a:lnTo>
                <a:lnTo>
                  <a:pt x="291363" y="39560"/>
                </a:lnTo>
                <a:lnTo>
                  <a:pt x="246900" y="50076"/>
                </a:lnTo>
                <a:lnTo>
                  <a:pt x="204724" y="61836"/>
                </a:lnTo>
                <a:lnTo>
                  <a:pt x="150406" y="80251"/>
                </a:lnTo>
                <a:lnTo>
                  <a:pt x="104444" y="100025"/>
                </a:lnTo>
                <a:lnTo>
                  <a:pt x="66852" y="120916"/>
                </a:lnTo>
                <a:lnTo>
                  <a:pt x="16713" y="165163"/>
                </a:lnTo>
                <a:lnTo>
                  <a:pt x="0" y="211201"/>
                </a:lnTo>
                <a:lnTo>
                  <a:pt x="4178" y="234340"/>
                </a:lnTo>
                <a:lnTo>
                  <a:pt x="37604" y="279704"/>
                </a:lnTo>
                <a:lnTo>
                  <a:pt x="104457" y="322376"/>
                </a:lnTo>
                <a:lnTo>
                  <a:pt x="150406" y="342150"/>
                </a:lnTo>
                <a:lnTo>
                  <a:pt x="204724" y="360578"/>
                </a:lnTo>
                <a:lnTo>
                  <a:pt x="246900" y="372338"/>
                </a:lnTo>
                <a:lnTo>
                  <a:pt x="291363" y="382854"/>
                </a:lnTo>
                <a:lnTo>
                  <a:pt x="337858" y="392137"/>
                </a:lnTo>
                <a:lnTo>
                  <a:pt x="386130" y="400177"/>
                </a:lnTo>
                <a:lnTo>
                  <a:pt x="435940" y="406984"/>
                </a:lnTo>
                <a:lnTo>
                  <a:pt x="487006" y="412559"/>
                </a:lnTo>
                <a:lnTo>
                  <a:pt x="539102" y="416890"/>
                </a:lnTo>
                <a:lnTo>
                  <a:pt x="591947" y="419976"/>
                </a:lnTo>
                <a:lnTo>
                  <a:pt x="645312" y="421843"/>
                </a:lnTo>
                <a:lnTo>
                  <a:pt x="698931" y="422452"/>
                </a:lnTo>
                <a:lnTo>
                  <a:pt x="752551" y="421843"/>
                </a:lnTo>
                <a:lnTo>
                  <a:pt x="805903" y="419976"/>
                </a:lnTo>
                <a:lnTo>
                  <a:pt x="858761" y="416890"/>
                </a:lnTo>
                <a:lnTo>
                  <a:pt x="910856" y="412559"/>
                </a:lnTo>
                <a:lnTo>
                  <a:pt x="961923" y="406984"/>
                </a:lnTo>
                <a:lnTo>
                  <a:pt x="1011732" y="400177"/>
                </a:lnTo>
                <a:lnTo>
                  <a:pt x="1060005" y="392137"/>
                </a:lnTo>
                <a:lnTo>
                  <a:pt x="1106500" y="382854"/>
                </a:lnTo>
                <a:lnTo>
                  <a:pt x="1150962" y="372338"/>
                </a:lnTo>
                <a:lnTo>
                  <a:pt x="1193139" y="360578"/>
                </a:lnTo>
                <a:lnTo>
                  <a:pt x="1247457" y="342150"/>
                </a:lnTo>
                <a:lnTo>
                  <a:pt x="1293406" y="322376"/>
                </a:lnTo>
                <a:lnTo>
                  <a:pt x="1331010" y="301498"/>
                </a:lnTo>
                <a:lnTo>
                  <a:pt x="1381150" y="257238"/>
                </a:lnTo>
                <a:lnTo>
                  <a:pt x="1397863" y="211201"/>
                </a:lnTo>
                <a:close/>
              </a:path>
              <a:path w="2225675" h="1845945">
                <a:moveTo>
                  <a:pt x="2225052" y="707809"/>
                </a:moveTo>
                <a:lnTo>
                  <a:pt x="2197798" y="745909"/>
                </a:lnTo>
                <a:lnTo>
                  <a:pt x="2157920" y="771309"/>
                </a:lnTo>
                <a:lnTo>
                  <a:pt x="2105799" y="796709"/>
                </a:lnTo>
                <a:lnTo>
                  <a:pt x="2041893" y="834809"/>
                </a:lnTo>
                <a:lnTo>
                  <a:pt x="1999259" y="847509"/>
                </a:lnTo>
                <a:lnTo>
                  <a:pt x="1953907" y="860209"/>
                </a:lnTo>
                <a:lnTo>
                  <a:pt x="1906079" y="860209"/>
                </a:lnTo>
                <a:lnTo>
                  <a:pt x="1803971" y="885609"/>
                </a:lnTo>
                <a:lnTo>
                  <a:pt x="1750199" y="885609"/>
                </a:lnTo>
                <a:lnTo>
                  <a:pt x="1694929" y="898309"/>
                </a:lnTo>
                <a:lnTo>
                  <a:pt x="1466862" y="898309"/>
                </a:lnTo>
                <a:lnTo>
                  <a:pt x="1411566" y="885609"/>
                </a:lnTo>
                <a:lnTo>
                  <a:pt x="1397838" y="885609"/>
                </a:lnTo>
                <a:lnTo>
                  <a:pt x="1397838" y="856094"/>
                </a:lnTo>
                <a:lnTo>
                  <a:pt x="1414894" y="860209"/>
                </a:lnTo>
                <a:lnTo>
                  <a:pt x="1746288" y="860209"/>
                </a:lnTo>
                <a:lnTo>
                  <a:pt x="1798866" y="847509"/>
                </a:lnTo>
                <a:lnTo>
                  <a:pt x="1849704" y="847509"/>
                </a:lnTo>
                <a:lnTo>
                  <a:pt x="1898573" y="834809"/>
                </a:lnTo>
                <a:lnTo>
                  <a:pt x="1945195" y="822109"/>
                </a:lnTo>
                <a:lnTo>
                  <a:pt x="1989353" y="809409"/>
                </a:lnTo>
                <a:lnTo>
                  <a:pt x="2030780" y="796709"/>
                </a:lnTo>
                <a:lnTo>
                  <a:pt x="2092731" y="771309"/>
                </a:lnTo>
                <a:lnTo>
                  <a:pt x="2142299" y="745909"/>
                </a:lnTo>
                <a:lnTo>
                  <a:pt x="2178685" y="720509"/>
                </a:lnTo>
                <a:lnTo>
                  <a:pt x="2201100" y="682409"/>
                </a:lnTo>
                <a:lnTo>
                  <a:pt x="2208758" y="657009"/>
                </a:lnTo>
                <a:lnTo>
                  <a:pt x="2201100" y="618909"/>
                </a:lnTo>
                <a:lnTo>
                  <a:pt x="2142299" y="555409"/>
                </a:lnTo>
                <a:lnTo>
                  <a:pt x="2092731" y="530009"/>
                </a:lnTo>
                <a:lnTo>
                  <a:pt x="2030780" y="504609"/>
                </a:lnTo>
                <a:lnTo>
                  <a:pt x="1989353" y="491909"/>
                </a:lnTo>
                <a:lnTo>
                  <a:pt x="1945195" y="479209"/>
                </a:lnTo>
                <a:lnTo>
                  <a:pt x="1898573" y="466509"/>
                </a:lnTo>
                <a:lnTo>
                  <a:pt x="1849704" y="453809"/>
                </a:lnTo>
                <a:lnTo>
                  <a:pt x="1798866" y="453809"/>
                </a:lnTo>
                <a:lnTo>
                  <a:pt x="1746288" y="441109"/>
                </a:lnTo>
                <a:lnTo>
                  <a:pt x="1414894" y="441109"/>
                </a:lnTo>
                <a:lnTo>
                  <a:pt x="1397838" y="445236"/>
                </a:lnTo>
                <a:lnTo>
                  <a:pt x="1397838" y="306984"/>
                </a:lnTo>
                <a:lnTo>
                  <a:pt x="1348994" y="340690"/>
                </a:lnTo>
                <a:lnTo>
                  <a:pt x="1283182" y="371195"/>
                </a:lnTo>
                <a:lnTo>
                  <a:pt x="1244485" y="385089"/>
                </a:lnTo>
                <a:lnTo>
                  <a:pt x="1202220" y="397967"/>
                </a:lnTo>
                <a:lnTo>
                  <a:pt x="1156614" y="409778"/>
                </a:lnTo>
                <a:lnTo>
                  <a:pt x="1107909" y="420446"/>
                </a:lnTo>
                <a:lnTo>
                  <a:pt x="1056322" y="429920"/>
                </a:lnTo>
                <a:lnTo>
                  <a:pt x="1002068" y="438111"/>
                </a:lnTo>
                <a:lnTo>
                  <a:pt x="945388" y="444969"/>
                </a:lnTo>
                <a:lnTo>
                  <a:pt x="886510" y="450418"/>
                </a:lnTo>
                <a:lnTo>
                  <a:pt x="825665" y="454393"/>
                </a:lnTo>
                <a:lnTo>
                  <a:pt x="763054" y="456831"/>
                </a:lnTo>
                <a:lnTo>
                  <a:pt x="698931" y="457657"/>
                </a:lnTo>
                <a:lnTo>
                  <a:pt x="634809" y="456831"/>
                </a:lnTo>
                <a:lnTo>
                  <a:pt x="572198" y="454393"/>
                </a:lnTo>
                <a:lnTo>
                  <a:pt x="511352" y="450418"/>
                </a:lnTo>
                <a:lnTo>
                  <a:pt x="452462" y="444969"/>
                </a:lnTo>
                <a:lnTo>
                  <a:pt x="395795" y="438111"/>
                </a:lnTo>
                <a:lnTo>
                  <a:pt x="341541" y="429920"/>
                </a:lnTo>
                <a:lnTo>
                  <a:pt x="289953" y="420446"/>
                </a:lnTo>
                <a:lnTo>
                  <a:pt x="241249" y="409778"/>
                </a:lnTo>
                <a:lnTo>
                  <a:pt x="195643" y="397967"/>
                </a:lnTo>
                <a:lnTo>
                  <a:pt x="153377" y="385089"/>
                </a:lnTo>
                <a:lnTo>
                  <a:pt x="114681" y="371195"/>
                </a:lnTo>
                <a:lnTo>
                  <a:pt x="48869" y="340690"/>
                </a:lnTo>
                <a:lnTo>
                  <a:pt x="25" y="306984"/>
                </a:lnTo>
                <a:lnTo>
                  <a:pt x="25" y="1622602"/>
                </a:lnTo>
                <a:lnTo>
                  <a:pt x="14224" y="1665630"/>
                </a:lnTo>
                <a:lnTo>
                  <a:pt x="54940" y="1706562"/>
                </a:lnTo>
                <a:lnTo>
                  <a:pt x="119380" y="1744281"/>
                </a:lnTo>
                <a:lnTo>
                  <a:pt x="159613" y="1761591"/>
                </a:lnTo>
                <a:lnTo>
                  <a:pt x="204724" y="1777669"/>
                </a:lnTo>
                <a:lnTo>
                  <a:pt x="254355" y="1792389"/>
                </a:lnTo>
                <a:lnTo>
                  <a:pt x="308165" y="1805597"/>
                </a:lnTo>
                <a:lnTo>
                  <a:pt x="365785" y="1817166"/>
                </a:lnTo>
                <a:lnTo>
                  <a:pt x="426885" y="1826945"/>
                </a:lnTo>
                <a:lnTo>
                  <a:pt x="491096" y="1834794"/>
                </a:lnTo>
                <a:lnTo>
                  <a:pt x="558076" y="1840572"/>
                </a:lnTo>
                <a:lnTo>
                  <a:pt x="627481" y="1844141"/>
                </a:lnTo>
                <a:lnTo>
                  <a:pt x="698931" y="1845373"/>
                </a:lnTo>
                <a:lnTo>
                  <a:pt x="770394" y="1844141"/>
                </a:lnTo>
                <a:lnTo>
                  <a:pt x="839787" y="1840572"/>
                </a:lnTo>
                <a:lnTo>
                  <a:pt x="906767" y="1834794"/>
                </a:lnTo>
                <a:lnTo>
                  <a:pt x="970978" y="1826945"/>
                </a:lnTo>
                <a:lnTo>
                  <a:pt x="1032078" y="1817166"/>
                </a:lnTo>
                <a:lnTo>
                  <a:pt x="1089698" y="1805597"/>
                </a:lnTo>
                <a:lnTo>
                  <a:pt x="1143508" y="1792389"/>
                </a:lnTo>
                <a:lnTo>
                  <a:pt x="1193139" y="1777669"/>
                </a:lnTo>
                <a:lnTo>
                  <a:pt x="1238250" y="1761591"/>
                </a:lnTo>
                <a:lnTo>
                  <a:pt x="1278483" y="1744281"/>
                </a:lnTo>
                <a:lnTo>
                  <a:pt x="1313484" y="1725891"/>
                </a:lnTo>
                <a:lnTo>
                  <a:pt x="1334439" y="1712125"/>
                </a:lnTo>
                <a:lnTo>
                  <a:pt x="1388935" y="1723809"/>
                </a:lnTo>
                <a:lnTo>
                  <a:pt x="1772272" y="1723809"/>
                </a:lnTo>
                <a:lnTo>
                  <a:pt x="1831479" y="1711109"/>
                </a:lnTo>
                <a:lnTo>
                  <a:pt x="1887816" y="1698409"/>
                </a:lnTo>
                <a:lnTo>
                  <a:pt x="1940953" y="1685709"/>
                </a:lnTo>
                <a:lnTo>
                  <a:pt x="1990559" y="1673009"/>
                </a:lnTo>
                <a:lnTo>
                  <a:pt x="2036318" y="1660309"/>
                </a:lnTo>
                <a:lnTo>
                  <a:pt x="2077910" y="1647609"/>
                </a:lnTo>
                <a:lnTo>
                  <a:pt x="2115007" y="1634909"/>
                </a:lnTo>
                <a:lnTo>
                  <a:pt x="2147278" y="1609509"/>
                </a:lnTo>
                <a:lnTo>
                  <a:pt x="2174417" y="1584109"/>
                </a:lnTo>
                <a:lnTo>
                  <a:pt x="2196084" y="1571409"/>
                </a:lnTo>
                <a:lnTo>
                  <a:pt x="2211959" y="1546009"/>
                </a:lnTo>
                <a:lnTo>
                  <a:pt x="2221725" y="1520609"/>
                </a:lnTo>
                <a:lnTo>
                  <a:pt x="2225052" y="1495209"/>
                </a:lnTo>
                <a:lnTo>
                  <a:pt x="2225052" y="1444409"/>
                </a:lnTo>
                <a:lnTo>
                  <a:pt x="2218448" y="1444409"/>
                </a:lnTo>
                <a:lnTo>
                  <a:pt x="2211298" y="1457109"/>
                </a:lnTo>
                <a:lnTo>
                  <a:pt x="2203539" y="1469809"/>
                </a:lnTo>
                <a:lnTo>
                  <a:pt x="2195106" y="1469809"/>
                </a:lnTo>
                <a:lnTo>
                  <a:pt x="2165972" y="1495209"/>
                </a:lnTo>
                <a:lnTo>
                  <a:pt x="2131479" y="1520609"/>
                </a:lnTo>
                <a:lnTo>
                  <a:pt x="2091804" y="1533309"/>
                </a:lnTo>
                <a:lnTo>
                  <a:pt x="2047087" y="1546009"/>
                </a:lnTo>
                <a:lnTo>
                  <a:pt x="2003907" y="1571409"/>
                </a:lnTo>
                <a:lnTo>
                  <a:pt x="1957971" y="1584109"/>
                </a:lnTo>
                <a:lnTo>
                  <a:pt x="1909559" y="1584109"/>
                </a:lnTo>
                <a:lnTo>
                  <a:pt x="1806232" y="1609509"/>
                </a:lnTo>
                <a:lnTo>
                  <a:pt x="1751825" y="1609509"/>
                </a:lnTo>
                <a:lnTo>
                  <a:pt x="1695919" y="1622209"/>
                </a:lnTo>
                <a:lnTo>
                  <a:pt x="1465287" y="1622209"/>
                </a:lnTo>
                <a:lnTo>
                  <a:pt x="1409369" y="1609509"/>
                </a:lnTo>
                <a:lnTo>
                  <a:pt x="1397838" y="1609509"/>
                </a:lnTo>
                <a:lnTo>
                  <a:pt x="1397838" y="1584109"/>
                </a:lnTo>
                <a:lnTo>
                  <a:pt x="1772272" y="1584109"/>
                </a:lnTo>
                <a:lnTo>
                  <a:pt x="1831479" y="1571409"/>
                </a:lnTo>
                <a:lnTo>
                  <a:pt x="1887816" y="1558709"/>
                </a:lnTo>
                <a:lnTo>
                  <a:pt x="1940953" y="1546009"/>
                </a:lnTo>
                <a:lnTo>
                  <a:pt x="1990559" y="1533309"/>
                </a:lnTo>
                <a:lnTo>
                  <a:pt x="2036318" y="1520609"/>
                </a:lnTo>
                <a:lnTo>
                  <a:pt x="2077910" y="1507909"/>
                </a:lnTo>
                <a:lnTo>
                  <a:pt x="2115007" y="1482509"/>
                </a:lnTo>
                <a:lnTo>
                  <a:pt x="2147278" y="1469809"/>
                </a:lnTo>
                <a:lnTo>
                  <a:pt x="2174417" y="1444409"/>
                </a:lnTo>
                <a:lnTo>
                  <a:pt x="2196084" y="1431709"/>
                </a:lnTo>
                <a:lnTo>
                  <a:pt x="2211959" y="1406309"/>
                </a:lnTo>
                <a:lnTo>
                  <a:pt x="2221725" y="1380909"/>
                </a:lnTo>
                <a:lnTo>
                  <a:pt x="2225052" y="1355509"/>
                </a:lnTo>
                <a:lnTo>
                  <a:pt x="2225052" y="1304709"/>
                </a:lnTo>
                <a:lnTo>
                  <a:pt x="2218448" y="1304709"/>
                </a:lnTo>
                <a:lnTo>
                  <a:pt x="2211298" y="1317409"/>
                </a:lnTo>
                <a:lnTo>
                  <a:pt x="2203539" y="1330109"/>
                </a:lnTo>
                <a:lnTo>
                  <a:pt x="2195106" y="1330109"/>
                </a:lnTo>
                <a:lnTo>
                  <a:pt x="2165972" y="1355509"/>
                </a:lnTo>
                <a:lnTo>
                  <a:pt x="2131479" y="1368209"/>
                </a:lnTo>
                <a:lnTo>
                  <a:pt x="2091804" y="1393609"/>
                </a:lnTo>
                <a:lnTo>
                  <a:pt x="2047087" y="1406309"/>
                </a:lnTo>
                <a:lnTo>
                  <a:pt x="2003907" y="1419009"/>
                </a:lnTo>
                <a:lnTo>
                  <a:pt x="1957971" y="1431709"/>
                </a:lnTo>
                <a:lnTo>
                  <a:pt x="1909559" y="1444409"/>
                </a:lnTo>
                <a:lnTo>
                  <a:pt x="1806232" y="1469809"/>
                </a:lnTo>
                <a:lnTo>
                  <a:pt x="1695919" y="1469809"/>
                </a:lnTo>
                <a:lnTo>
                  <a:pt x="1638757" y="1482509"/>
                </a:lnTo>
                <a:lnTo>
                  <a:pt x="1522450" y="1482509"/>
                </a:lnTo>
                <a:lnTo>
                  <a:pt x="1465287" y="1469809"/>
                </a:lnTo>
                <a:lnTo>
                  <a:pt x="1397838" y="1469809"/>
                </a:lnTo>
                <a:lnTo>
                  <a:pt x="1397838" y="1433550"/>
                </a:lnTo>
                <a:lnTo>
                  <a:pt x="1450708" y="1444409"/>
                </a:lnTo>
                <a:lnTo>
                  <a:pt x="1710499" y="1444409"/>
                </a:lnTo>
                <a:lnTo>
                  <a:pt x="1772272" y="1431709"/>
                </a:lnTo>
                <a:lnTo>
                  <a:pt x="1831479" y="1431709"/>
                </a:lnTo>
                <a:lnTo>
                  <a:pt x="1887816" y="1419009"/>
                </a:lnTo>
                <a:lnTo>
                  <a:pt x="1940953" y="1406309"/>
                </a:lnTo>
                <a:lnTo>
                  <a:pt x="1990559" y="1393609"/>
                </a:lnTo>
                <a:lnTo>
                  <a:pt x="2036318" y="1380909"/>
                </a:lnTo>
                <a:lnTo>
                  <a:pt x="2077910" y="1368209"/>
                </a:lnTo>
                <a:lnTo>
                  <a:pt x="2115007" y="1342809"/>
                </a:lnTo>
                <a:lnTo>
                  <a:pt x="2147278" y="1330109"/>
                </a:lnTo>
                <a:lnTo>
                  <a:pt x="2174417" y="1304709"/>
                </a:lnTo>
                <a:lnTo>
                  <a:pt x="2196084" y="1279309"/>
                </a:lnTo>
                <a:lnTo>
                  <a:pt x="2211959" y="1266609"/>
                </a:lnTo>
                <a:lnTo>
                  <a:pt x="2221725" y="1241209"/>
                </a:lnTo>
                <a:lnTo>
                  <a:pt x="2225052" y="1215809"/>
                </a:lnTo>
                <a:lnTo>
                  <a:pt x="2225052" y="1165009"/>
                </a:lnTo>
                <a:lnTo>
                  <a:pt x="2218448" y="1165009"/>
                </a:lnTo>
                <a:lnTo>
                  <a:pt x="2211298" y="1177709"/>
                </a:lnTo>
                <a:lnTo>
                  <a:pt x="2203539" y="1177709"/>
                </a:lnTo>
                <a:lnTo>
                  <a:pt x="2195106" y="1190409"/>
                </a:lnTo>
                <a:lnTo>
                  <a:pt x="2165972" y="1215809"/>
                </a:lnTo>
                <a:lnTo>
                  <a:pt x="2131479" y="1228509"/>
                </a:lnTo>
                <a:lnTo>
                  <a:pt x="2091804" y="1253909"/>
                </a:lnTo>
                <a:lnTo>
                  <a:pt x="2047087" y="1266609"/>
                </a:lnTo>
                <a:lnTo>
                  <a:pt x="2003907" y="1279309"/>
                </a:lnTo>
                <a:lnTo>
                  <a:pt x="1957971" y="1292009"/>
                </a:lnTo>
                <a:lnTo>
                  <a:pt x="1909559" y="1304709"/>
                </a:lnTo>
                <a:lnTo>
                  <a:pt x="1858886" y="1317409"/>
                </a:lnTo>
                <a:lnTo>
                  <a:pt x="1806232" y="1317409"/>
                </a:lnTo>
                <a:lnTo>
                  <a:pt x="1751825" y="1330109"/>
                </a:lnTo>
                <a:lnTo>
                  <a:pt x="1638757" y="1330109"/>
                </a:lnTo>
                <a:lnTo>
                  <a:pt x="1580603" y="1342809"/>
                </a:lnTo>
                <a:lnTo>
                  <a:pt x="1522450" y="1330109"/>
                </a:lnTo>
                <a:lnTo>
                  <a:pt x="1409369" y="1330109"/>
                </a:lnTo>
                <a:lnTo>
                  <a:pt x="1397838" y="1327429"/>
                </a:lnTo>
                <a:lnTo>
                  <a:pt x="1397838" y="1293850"/>
                </a:lnTo>
                <a:lnTo>
                  <a:pt x="1450708" y="1304709"/>
                </a:lnTo>
                <a:lnTo>
                  <a:pt x="1710499" y="1304709"/>
                </a:lnTo>
                <a:lnTo>
                  <a:pt x="1772272" y="1292009"/>
                </a:lnTo>
                <a:lnTo>
                  <a:pt x="1831479" y="1292009"/>
                </a:lnTo>
                <a:lnTo>
                  <a:pt x="1887816" y="1279309"/>
                </a:lnTo>
                <a:lnTo>
                  <a:pt x="1940953" y="1266609"/>
                </a:lnTo>
                <a:lnTo>
                  <a:pt x="1990559" y="1253909"/>
                </a:lnTo>
                <a:lnTo>
                  <a:pt x="2036318" y="1241209"/>
                </a:lnTo>
                <a:lnTo>
                  <a:pt x="2077910" y="1215809"/>
                </a:lnTo>
                <a:lnTo>
                  <a:pt x="2115007" y="1203109"/>
                </a:lnTo>
                <a:lnTo>
                  <a:pt x="2147278" y="1190409"/>
                </a:lnTo>
                <a:lnTo>
                  <a:pt x="2174417" y="1165009"/>
                </a:lnTo>
                <a:lnTo>
                  <a:pt x="2196084" y="1139609"/>
                </a:lnTo>
                <a:lnTo>
                  <a:pt x="2211959" y="1126909"/>
                </a:lnTo>
                <a:lnTo>
                  <a:pt x="2221725" y="1101509"/>
                </a:lnTo>
                <a:lnTo>
                  <a:pt x="2225052" y="1076109"/>
                </a:lnTo>
                <a:lnTo>
                  <a:pt x="2225052" y="1012609"/>
                </a:lnTo>
                <a:lnTo>
                  <a:pt x="2218448" y="1025309"/>
                </a:lnTo>
                <a:lnTo>
                  <a:pt x="2211298" y="1038009"/>
                </a:lnTo>
                <a:lnTo>
                  <a:pt x="2203539" y="1038009"/>
                </a:lnTo>
                <a:lnTo>
                  <a:pt x="2195106" y="1050709"/>
                </a:lnTo>
                <a:lnTo>
                  <a:pt x="2165972" y="1063409"/>
                </a:lnTo>
                <a:lnTo>
                  <a:pt x="2131479" y="1088809"/>
                </a:lnTo>
                <a:lnTo>
                  <a:pt x="2091804" y="1114209"/>
                </a:lnTo>
                <a:lnTo>
                  <a:pt x="2047087" y="1126909"/>
                </a:lnTo>
                <a:lnTo>
                  <a:pt x="2003907" y="1139609"/>
                </a:lnTo>
                <a:lnTo>
                  <a:pt x="1957971" y="1152309"/>
                </a:lnTo>
                <a:lnTo>
                  <a:pt x="1909559" y="1165009"/>
                </a:lnTo>
                <a:lnTo>
                  <a:pt x="1858886" y="1177709"/>
                </a:lnTo>
                <a:lnTo>
                  <a:pt x="1806232" y="1177709"/>
                </a:lnTo>
                <a:lnTo>
                  <a:pt x="1751825" y="1190409"/>
                </a:lnTo>
                <a:lnTo>
                  <a:pt x="1409369" y="1190409"/>
                </a:lnTo>
                <a:lnTo>
                  <a:pt x="1397838" y="1187729"/>
                </a:lnTo>
                <a:lnTo>
                  <a:pt x="1397838" y="1152309"/>
                </a:lnTo>
                <a:lnTo>
                  <a:pt x="1450708" y="1152309"/>
                </a:lnTo>
                <a:lnTo>
                  <a:pt x="1514703" y="1165009"/>
                </a:lnTo>
                <a:lnTo>
                  <a:pt x="1646504" y="1165009"/>
                </a:lnTo>
                <a:lnTo>
                  <a:pt x="1710499" y="1152309"/>
                </a:lnTo>
                <a:lnTo>
                  <a:pt x="1772272" y="1152309"/>
                </a:lnTo>
                <a:lnTo>
                  <a:pt x="1831479" y="1139609"/>
                </a:lnTo>
                <a:lnTo>
                  <a:pt x="1887816" y="1139609"/>
                </a:lnTo>
                <a:lnTo>
                  <a:pt x="1940953" y="1126909"/>
                </a:lnTo>
                <a:lnTo>
                  <a:pt x="1990559" y="1114209"/>
                </a:lnTo>
                <a:lnTo>
                  <a:pt x="2036318" y="1101509"/>
                </a:lnTo>
                <a:lnTo>
                  <a:pt x="2077910" y="1076109"/>
                </a:lnTo>
                <a:lnTo>
                  <a:pt x="2115007" y="1063409"/>
                </a:lnTo>
                <a:lnTo>
                  <a:pt x="2131149" y="1050709"/>
                </a:lnTo>
                <a:lnTo>
                  <a:pt x="2147278" y="1038009"/>
                </a:lnTo>
                <a:lnTo>
                  <a:pt x="2174417" y="1025309"/>
                </a:lnTo>
                <a:lnTo>
                  <a:pt x="2196084" y="999909"/>
                </a:lnTo>
                <a:lnTo>
                  <a:pt x="2211959" y="974509"/>
                </a:lnTo>
                <a:lnTo>
                  <a:pt x="2221725" y="961809"/>
                </a:lnTo>
                <a:lnTo>
                  <a:pt x="2225052" y="936409"/>
                </a:lnTo>
                <a:lnTo>
                  <a:pt x="2225052" y="872909"/>
                </a:lnTo>
                <a:lnTo>
                  <a:pt x="2218448" y="885609"/>
                </a:lnTo>
                <a:lnTo>
                  <a:pt x="2211298" y="885609"/>
                </a:lnTo>
                <a:lnTo>
                  <a:pt x="2203539" y="898309"/>
                </a:lnTo>
                <a:lnTo>
                  <a:pt x="2195106" y="911009"/>
                </a:lnTo>
                <a:lnTo>
                  <a:pt x="2165972" y="923709"/>
                </a:lnTo>
                <a:lnTo>
                  <a:pt x="2131479" y="949109"/>
                </a:lnTo>
                <a:lnTo>
                  <a:pt x="2091804" y="961809"/>
                </a:lnTo>
                <a:lnTo>
                  <a:pt x="2047087" y="987209"/>
                </a:lnTo>
                <a:lnTo>
                  <a:pt x="2003907" y="999909"/>
                </a:lnTo>
                <a:lnTo>
                  <a:pt x="1957971" y="1012609"/>
                </a:lnTo>
                <a:lnTo>
                  <a:pt x="1909559" y="1025309"/>
                </a:lnTo>
                <a:lnTo>
                  <a:pt x="1858886" y="1038009"/>
                </a:lnTo>
                <a:lnTo>
                  <a:pt x="1806232" y="1038009"/>
                </a:lnTo>
                <a:lnTo>
                  <a:pt x="1751825" y="1050709"/>
                </a:lnTo>
                <a:lnTo>
                  <a:pt x="1409369" y="1050709"/>
                </a:lnTo>
                <a:lnTo>
                  <a:pt x="1397838" y="1048029"/>
                </a:lnTo>
                <a:lnTo>
                  <a:pt x="1397838" y="1012609"/>
                </a:lnTo>
                <a:lnTo>
                  <a:pt x="1451330" y="1012609"/>
                </a:lnTo>
                <a:lnTo>
                  <a:pt x="1515325" y="1025309"/>
                </a:lnTo>
                <a:lnTo>
                  <a:pt x="1647113" y="1025309"/>
                </a:lnTo>
                <a:lnTo>
                  <a:pt x="1711096" y="1012609"/>
                </a:lnTo>
                <a:lnTo>
                  <a:pt x="1772831" y="1012609"/>
                </a:lnTo>
                <a:lnTo>
                  <a:pt x="1832000" y="999909"/>
                </a:lnTo>
                <a:lnTo>
                  <a:pt x="1888286" y="987209"/>
                </a:lnTo>
                <a:lnTo>
                  <a:pt x="1941372" y="987209"/>
                </a:lnTo>
                <a:lnTo>
                  <a:pt x="1990928" y="974509"/>
                </a:lnTo>
                <a:lnTo>
                  <a:pt x="2036622" y="949109"/>
                </a:lnTo>
                <a:lnTo>
                  <a:pt x="2078164" y="936409"/>
                </a:lnTo>
                <a:lnTo>
                  <a:pt x="2115197" y="923709"/>
                </a:lnTo>
                <a:lnTo>
                  <a:pt x="2147417" y="898309"/>
                </a:lnTo>
                <a:lnTo>
                  <a:pt x="2174506" y="885609"/>
                </a:lnTo>
                <a:lnTo>
                  <a:pt x="2196134" y="860209"/>
                </a:lnTo>
                <a:lnTo>
                  <a:pt x="2211984" y="834809"/>
                </a:lnTo>
                <a:lnTo>
                  <a:pt x="2221725" y="809409"/>
                </a:lnTo>
                <a:lnTo>
                  <a:pt x="2225052" y="796709"/>
                </a:lnTo>
                <a:lnTo>
                  <a:pt x="2225052" y="707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1770" y="10461203"/>
            <a:ext cx="1705914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600" spc="-885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デー</a:t>
            </a:r>
            <a:r>
              <a:rPr sz="3600" spc="-50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タ</a:t>
            </a:r>
            <a:endParaRPr sz="44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661528" y="7473963"/>
            <a:ext cx="781050" cy="770890"/>
          </a:xfrm>
          <a:custGeom>
            <a:avLst/>
            <a:gdLst/>
            <a:ahLst/>
            <a:cxnLst/>
            <a:rect l="l" t="t" r="r" b="b"/>
            <a:pathLst>
              <a:path w="781050" h="770890">
                <a:moveTo>
                  <a:pt x="390521" y="0"/>
                </a:moveTo>
                <a:lnTo>
                  <a:pt x="0" y="499866"/>
                </a:lnTo>
                <a:lnTo>
                  <a:pt x="265554" y="499866"/>
                </a:lnTo>
                <a:lnTo>
                  <a:pt x="265554" y="770705"/>
                </a:lnTo>
                <a:lnTo>
                  <a:pt x="515487" y="770705"/>
                </a:lnTo>
                <a:lnTo>
                  <a:pt x="515487" y="499866"/>
                </a:lnTo>
                <a:lnTo>
                  <a:pt x="781042" y="499866"/>
                </a:lnTo>
                <a:lnTo>
                  <a:pt x="39052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513" y="5067798"/>
            <a:ext cx="4601815" cy="312779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032807" y="5534607"/>
            <a:ext cx="781050" cy="770890"/>
          </a:xfrm>
          <a:custGeom>
            <a:avLst/>
            <a:gdLst/>
            <a:ahLst/>
            <a:cxnLst/>
            <a:rect l="l" t="t" r="r" b="b"/>
            <a:pathLst>
              <a:path w="781050" h="770889">
                <a:moveTo>
                  <a:pt x="281175" y="0"/>
                </a:moveTo>
                <a:lnTo>
                  <a:pt x="281175" y="262040"/>
                </a:lnTo>
                <a:lnTo>
                  <a:pt x="0" y="262040"/>
                </a:lnTo>
                <a:lnTo>
                  <a:pt x="0" y="508666"/>
                </a:lnTo>
                <a:lnTo>
                  <a:pt x="281175" y="508666"/>
                </a:lnTo>
                <a:lnTo>
                  <a:pt x="281175" y="770705"/>
                </a:lnTo>
                <a:lnTo>
                  <a:pt x="781043" y="385352"/>
                </a:lnTo>
                <a:lnTo>
                  <a:pt x="281175" y="0"/>
                </a:lnTo>
                <a:close/>
              </a:path>
            </a:pathLst>
          </a:custGeom>
          <a:solidFill>
            <a:srgbClr val="D31876"/>
          </a:solidFill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365686" y="5534607"/>
            <a:ext cx="781050" cy="770890"/>
          </a:xfrm>
          <a:custGeom>
            <a:avLst/>
            <a:gdLst/>
            <a:ahLst/>
            <a:cxnLst/>
            <a:rect l="l" t="t" r="r" b="b"/>
            <a:pathLst>
              <a:path w="781050" h="770889">
                <a:moveTo>
                  <a:pt x="281174" y="0"/>
                </a:moveTo>
                <a:lnTo>
                  <a:pt x="281174" y="262040"/>
                </a:lnTo>
                <a:lnTo>
                  <a:pt x="0" y="262040"/>
                </a:lnTo>
                <a:lnTo>
                  <a:pt x="0" y="508666"/>
                </a:lnTo>
                <a:lnTo>
                  <a:pt x="281174" y="508666"/>
                </a:lnTo>
                <a:lnTo>
                  <a:pt x="281174" y="770705"/>
                </a:lnTo>
                <a:lnTo>
                  <a:pt x="781033" y="385352"/>
                </a:lnTo>
                <a:lnTo>
                  <a:pt x="281174" y="0"/>
                </a:lnTo>
                <a:close/>
              </a:path>
            </a:pathLst>
          </a:custGeom>
          <a:solidFill>
            <a:srgbClr val="D31876"/>
          </a:solidFill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32779" y="5699936"/>
            <a:ext cx="37572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8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これはりんごです。</a:t>
            </a:r>
            <a:endParaRPr sz="330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16361" y="6530649"/>
            <a:ext cx="8636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入力</a:t>
            </a:r>
            <a:endParaRPr sz="33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24673" y="6530649"/>
            <a:ext cx="8636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出力</a:t>
            </a:r>
            <a:endParaRPr sz="33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374" y="692034"/>
            <a:ext cx="10194653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err="1" smtClean="0">
                <a:latin typeface="游ゴシック" panose="020B0400000000000000" pitchFamily="50" charset="-128"/>
              </a:rPr>
              <a:t>機械学習（学習と推論</a:t>
            </a:r>
            <a:r>
              <a:rPr spc="-50" dirty="0">
                <a:latin typeface="游ゴシック" panose="020B0400000000000000" pitchFamily="50" charset="-128"/>
              </a:rPr>
              <a:t>）</a:t>
            </a:r>
            <a:endParaRPr dirty="0">
              <a:latin typeface="游ゴシック" panose="020B0400000000000000" pitchFamily="50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8549" y="2004863"/>
            <a:ext cx="8514080" cy="117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04010" marR="5080" indent="-1591945">
              <a:lnSpc>
                <a:spcPct val="117900"/>
              </a:lnSpc>
              <a:spcBef>
                <a:spcPts val="90"/>
              </a:spcBef>
              <a:tabLst>
                <a:tab pos="1604010" algn="l"/>
              </a:tabLst>
            </a:pPr>
            <a:r>
              <a:rPr sz="3200" u="sng" dirty="0">
                <a:solidFill>
                  <a:srgbClr val="FF42A1"/>
                </a:solidFill>
                <a:uFill>
                  <a:solidFill>
                    <a:srgbClr val="FF42A1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推論</a:t>
            </a:r>
            <a:r>
              <a:rPr sz="320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</a:t>
            </a:r>
            <a:r>
              <a:rPr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	</a:t>
            </a:r>
            <a:r>
              <a:rPr sz="3200" spc="68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入力→</a:t>
            </a:r>
            <a:r>
              <a:rPr sz="3200" spc="54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 </a:t>
            </a:r>
            <a:r>
              <a:rPr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学習した内容をもとに出力す</a:t>
            </a:r>
            <a:r>
              <a:rPr sz="3200" spc="-20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る</a:t>
            </a:r>
            <a:r>
              <a:rPr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という流れのこと</a:t>
            </a:r>
            <a:r>
              <a:rPr sz="320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。</a:t>
            </a:r>
            <a:endParaRPr sz="32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382" y="6644749"/>
            <a:ext cx="2018664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u="sng" spc="-35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なぜ”推論”？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59921" y="7059396"/>
            <a:ext cx="7973059" cy="1002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3580" marR="5080" indent="-691515">
              <a:lnSpc>
                <a:spcPct val="118700"/>
              </a:lnSpc>
              <a:spcBef>
                <a:spcPts val="95"/>
              </a:spcBef>
              <a:tabLst>
                <a:tab pos="703580" algn="l"/>
              </a:tabLst>
            </a:pPr>
            <a:r>
              <a:rPr lang="ja-JP" altLang="en-US" sz="2700" spc="137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→</a:t>
            </a:r>
            <a:r>
              <a:rPr sz="2700" spc="-5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必ずしもその内容が正しいとは限らないから</a:t>
            </a:r>
            <a:r>
              <a:rPr sz="2700" spc="-5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。</a:t>
            </a:r>
            <a:r>
              <a:rPr sz="2700" spc="-3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あくまで予測した結果を出しているだけ</a:t>
            </a:r>
            <a:r>
              <a:rPr sz="2700" spc="-3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。</a:t>
            </a:r>
            <a:endParaRPr sz="27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6999" y="3880792"/>
            <a:ext cx="2241550" cy="1809114"/>
          </a:xfrm>
          <a:custGeom>
            <a:avLst/>
            <a:gdLst/>
            <a:ahLst/>
            <a:cxnLst/>
            <a:rect l="l" t="t" r="r" b="b"/>
            <a:pathLst>
              <a:path w="2241550" h="1809114">
                <a:moveTo>
                  <a:pt x="1443259" y="1738743"/>
                </a:moveTo>
                <a:lnTo>
                  <a:pt x="798171" y="1738743"/>
                </a:lnTo>
                <a:lnTo>
                  <a:pt x="798171" y="1808804"/>
                </a:lnTo>
                <a:lnTo>
                  <a:pt x="1443259" y="1808804"/>
                </a:lnTo>
                <a:lnTo>
                  <a:pt x="1443259" y="1738743"/>
                </a:lnTo>
                <a:close/>
              </a:path>
              <a:path w="2241550" h="1809114">
                <a:moveTo>
                  <a:pt x="1292452" y="1536967"/>
                </a:moveTo>
                <a:lnTo>
                  <a:pt x="949504" y="1536967"/>
                </a:lnTo>
                <a:lnTo>
                  <a:pt x="946175" y="1550279"/>
                </a:lnTo>
                <a:lnTo>
                  <a:pt x="908517" y="1738743"/>
                </a:lnTo>
                <a:lnTo>
                  <a:pt x="1332913" y="1738743"/>
                </a:lnTo>
                <a:lnTo>
                  <a:pt x="1295255" y="1550279"/>
                </a:lnTo>
                <a:lnTo>
                  <a:pt x="1292452" y="1536967"/>
                </a:lnTo>
                <a:close/>
              </a:path>
              <a:path w="2241550" h="1809114">
                <a:moveTo>
                  <a:pt x="2193789" y="0"/>
                </a:moveTo>
                <a:lnTo>
                  <a:pt x="48166" y="0"/>
                </a:lnTo>
                <a:lnTo>
                  <a:pt x="29526" y="3821"/>
                </a:lnTo>
                <a:lnTo>
                  <a:pt x="14204" y="14205"/>
                </a:lnTo>
                <a:lnTo>
                  <a:pt x="3821" y="29527"/>
                </a:lnTo>
                <a:lnTo>
                  <a:pt x="0" y="48167"/>
                </a:lnTo>
                <a:lnTo>
                  <a:pt x="0" y="1488624"/>
                </a:lnTo>
                <a:lnTo>
                  <a:pt x="3821" y="1507292"/>
                </a:lnTo>
                <a:lnTo>
                  <a:pt x="14204" y="1522675"/>
                </a:lnTo>
                <a:lnTo>
                  <a:pt x="29526" y="1533118"/>
                </a:lnTo>
                <a:lnTo>
                  <a:pt x="48166" y="1536967"/>
                </a:lnTo>
                <a:lnTo>
                  <a:pt x="2193265" y="1536967"/>
                </a:lnTo>
                <a:lnTo>
                  <a:pt x="2211904" y="1533118"/>
                </a:lnTo>
                <a:lnTo>
                  <a:pt x="2227226" y="1522674"/>
                </a:lnTo>
                <a:lnTo>
                  <a:pt x="2237609" y="1507291"/>
                </a:lnTo>
                <a:lnTo>
                  <a:pt x="2241431" y="1488624"/>
                </a:lnTo>
                <a:lnTo>
                  <a:pt x="2241431" y="1275639"/>
                </a:lnTo>
                <a:lnTo>
                  <a:pt x="128912" y="1275639"/>
                </a:lnTo>
                <a:lnTo>
                  <a:pt x="128912" y="145201"/>
                </a:lnTo>
                <a:lnTo>
                  <a:pt x="2241431" y="145201"/>
                </a:lnTo>
                <a:lnTo>
                  <a:pt x="2241431" y="88102"/>
                </a:lnTo>
                <a:lnTo>
                  <a:pt x="1120978" y="88102"/>
                </a:lnTo>
                <a:lnTo>
                  <a:pt x="1112673" y="86418"/>
                </a:lnTo>
                <a:lnTo>
                  <a:pt x="1105880" y="81831"/>
                </a:lnTo>
                <a:lnTo>
                  <a:pt x="1101293" y="75038"/>
                </a:lnTo>
                <a:lnTo>
                  <a:pt x="1099609" y="66734"/>
                </a:lnTo>
                <a:lnTo>
                  <a:pt x="1101293" y="58429"/>
                </a:lnTo>
                <a:lnTo>
                  <a:pt x="1105880" y="51635"/>
                </a:lnTo>
                <a:lnTo>
                  <a:pt x="1112673" y="47048"/>
                </a:lnTo>
                <a:lnTo>
                  <a:pt x="1120978" y="45365"/>
                </a:lnTo>
                <a:lnTo>
                  <a:pt x="2240904" y="45365"/>
                </a:lnTo>
                <a:lnTo>
                  <a:pt x="2237928" y="29527"/>
                </a:lnTo>
                <a:lnTo>
                  <a:pt x="2227699" y="14205"/>
                </a:lnTo>
                <a:lnTo>
                  <a:pt x="2212426" y="3821"/>
                </a:lnTo>
                <a:lnTo>
                  <a:pt x="2193789" y="0"/>
                </a:lnTo>
                <a:close/>
              </a:path>
              <a:path w="2241550" h="1809114">
                <a:moveTo>
                  <a:pt x="2241431" y="145201"/>
                </a:moveTo>
                <a:lnTo>
                  <a:pt x="2113044" y="145201"/>
                </a:lnTo>
                <a:lnTo>
                  <a:pt x="2113044" y="1275639"/>
                </a:lnTo>
                <a:lnTo>
                  <a:pt x="2241431" y="1275639"/>
                </a:lnTo>
                <a:lnTo>
                  <a:pt x="2241431" y="145201"/>
                </a:lnTo>
                <a:close/>
              </a:path>
              <a:path w="2241550" h="1809114">
                <a:moveTo>
                  <a:pt x="2240904" y="45365"/>
                </a:moveTo>
                <a:lnTo>
                  <a:pt x="1120978" y="45365"/>
                </a:lnTo>
                <a:lnTo>
                  <a:pt x="1129282" y="46969"/>
                </a:lnTo>
                <a:lnTo>
                  <a:pt x="1136076" y="51425"/>
                </a:lnTo>
                <a:lnTo>
                  <a:pt x="1140663" y="58192"/>
                </a:lnTo>
                <a:lnTo>
                  <a:pt x="1142347" y="66734"/>
                </a:lnTo>
                <a:lnTo>
                  <a:pt x="1140663" y="75038"/>
                </a:lnTo>
                <a:lnTo>
                  <a:pt x="1136076" y="81831"/>
                </a:lnTo>
                <a:lnTo>
                  <a:pt x="1129282" y="86418"/>
                </a:lnTo>
                <a:lnTo>
                  <a:pt x="1120978" y="88102"/>
                </a:lnTo>
                <a:lnTo>
                  <a:pt x="2241431" y="88102"/>
                </a:lnTo>
                <a:lnTo>
                  <a:pt x="2241431" y="48167"/>
                </a:lnTo>
                <a:lnTo>
                  <a:pt x="2240904" y="45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0655" y="4445957"/>
            <a:ext cx="33343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34365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コンピュータ</a:t>
            </a: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12660" y="6866718"/>
            <a:ext cx="1870710" cy="1551305"/>
          </a:xfrm>
          <a:custGeom>
            <a:avLst/>
            <a:gdLst/>
            <a:ahLst/>
            <a:cxnLst/>
            <a:rect l="l" t="t" r="r" b="b"/>
            <a:pathLst>
              <a:path w="1870709" h="1551304">
                <a:moveTo>
                  <a:pt x="1174877" y="177520"/>
                </a:moveTo>
                <a:lnTo>
                  <a:pt x="1155750" y="132473"/>
                </a:lnTo>
                <a:lnTo>
                  <a:pt x="1098397" y="89827"/>
                </a:lnTo>
                <a:lnTo>
                  <a:pt x="1055382" y="70154"/>
                </a:lnTo>
                <a:lnTo>
                  <a:pt x="1002804" y="51968"/>
                </a:lnTo>
                <a:lnTo>
                  <a:pt x="958189" y="39776"/>
                </a:lnTo>
                <a:lnTo>
                  <a:pt x="910653" y="29222"/>
                </a:lnTo>
                <a:lnTo>
                  <a:pt x="860615" y="20294"/>
                </a:lnTo>
                <a:lnTo>
                  <a:pt x="808482" y="12979"/>
                </a:lnTo>
                <a:lnTo>
                  <a:pt x="754684" y="7302"/>
                </a:lnTo>
                <a:lnTo>
                  <a:pt x="699630" y="3251"/>
                </a:lnTo>
                <a:lnTo>
                  <a:pt x="643750" y="812"/>
                </a:lnTo>
                <a:lnTo>
                  <a:pt x="587438" y="0"/>
                </a:lnTo>
                <a:lnTo>
                  <a:pt x="531126" y="812"/>
                </a:lnTo>
                <a:lnTo>
                  <a:pt x="475246" y="3251"/>
                </a:lnTo>
                <a:lnTo>
                  <a:pt x="420192" y="7302"/>
                </a:lnTo>
                <a:lnTo>
                  <a:pt x="366395" y="12979"/>
                </a:lnTo>
                <a:lnTo>
                  <a:pt x="314261" y="20294"/>
                </a:lnTo>
                <a:lnTo>
                  <a:pt x="264223" y="29222"/>
                </a:lnTo>
                <a:lnTo>
                  <a:pt x="216687" y="39776"/>
                </a:lnTo>
                <a:lnTo>
                  <a:pt x="172072" y="51968"/>
                </a:lnTo>
                <a:lnTo>
                  <a:pt x="119494" y="70154"/>
                </a:lnTo>
                <a:lnTo>
                  <a:pt x="76479" y="89827"/>
                </a:lnTo>
                <a:lnTo>
                  <a:pt x="43014" y="110705"/>
                </a:lnTo>
                <a:lnTo>
                  <a:pt x="4787" y="154851"/>
                </a:lnTo>
                <a:lnTo>
                  <a:pt x="0" y="177520"/>
                </a:lnTo>
                <a:lnTo>
                  <a:pt x="4787" y="200177"/>
                </a:lnTo>
                <a:lnTo>
                  <a:pt x="43014" y="244322"/>
                </a:lnTo>
                <a:lnTo>
                  <a:pt x="76479" y="265201"/>
                </a:lnTo>
                <a:lnTo>
                  <a:pt x="119494" y="284873"/>
                </a:lnTo>
                <a:lnTo>
                  <a:pt x="172072" y="303060"/>
                </a:lnTo>
                <a:lnTo>
                  <a:pt x="213982" y="314579"/>
                </a:lnTo>
                <a:lnTo>
                  <a:pt x="258495" y="324650"/>
                </a:lnTo>
                <a:lnTo>
                  <a:pt x="305269" y="333286"/>
                </a:lnTo>
                <a:lnTo>
                  <a:pt x="353961" y="340487"/>
                </a:lnTo>
                <a:lnTo>
                  <a:pt x="404228" y="346252"/>
                </a:lnTo>
                <a:lnTo>
                  <a:pt x="455701" y="350570"/>
                </a:lnTo>
                <a:lnTo>
                  <a:pt x="508050" y="353441"/>
                </a:lnTo>
                <a:lnTo>
                  <a:pt x="560920" y="354888"/>
                </a:lnTo>
                <a:lnTo>
                  <a:pt x="613956" y="354888"/>
                </a:lnTo>
                <a:lnTo>
                  <a:pt x="666826" y="353441"/>
                </a:lnTo>
                <a:lnTo>
                  <a:pt x="719175" y="350570"/>
                </a:lnTo>
                <a:lnTo>
                  <a:pt x="770648" y="346252"/>
                </a:lnTo>
                <a:lnTo>
                  <a:pt x="820915" y="340487"/>
                </a:lnTo>
                <a:lnTo>
                  <a:pt x="869607" y="333286"/>
                </a:lnTo>
                <a:lnTo>
                  <a:pt x="916381" y="324650"/>
                </a:lnTo>
                <a:lnTo>
                  <a:pt x="960894" y="314579"/>
                </a:lnTo>
                <a:lnTo>
                  <a:pt x="1002804" y="303060"/>
                </a:lnTo>
                <a:lnTo>
                  <a:pt x="1055382" y="284873"/>
                </a:lnTo>
                <a:lnTo>
                  <a:pt x="1098397" y="265201"/>
                </a:lnTo>
                <a:lnTo>
                  <a:pt x="1131862" y="244322"/>
                </a:lnTo>
                <a:lnTo>
                  <a:pt x="1170089" y="200177"/>
                </a:lnTo>
                <a:lnTo>
                  <a:pt x="1174877" y="177520"/>
                </a:lnTo>
                <a:close/>
              </a:path>
              <a:path w="1870709" h="1551304">
                <a:moveTo>
                  <a:pt x="1870100" y="589026"/>
                </a:moveTo>
                <a:lnTo>
                  <a:pt x="1813687" y="644906"/>
                </a:lnTo>
                <a:lnTo>
                  <a:pt x="1769884" y="670306"/>
                </a:lnTo>
                <a:lnTo>
                  <a:pt x="1716163" y="691896"/>
                </a:lnTo>
                <a:lnTo>
                  <a:pt x="1675688" y="704596"/>
                </a:lnTo>
                <a:lnTo>
                  <a:pt x="1632356" y="716026"/>
                </a:lnTo>
                <a:lnTo>
                  <a:pt x="1586445" y="726186"/>
                </a:lnTo>
                <a:lnTo>
                  <a:pt x="1538262" y="733806"/>
                </a:lnTo>
                <a:lnTo>
                  <a:pt x="1488109" y="740156"/>
                </a:lnTo>
                <a:lnTo>
                  <a:pt x="1436268" y="745236"/>
                </a:lnTo>
                <a:lnTo>
                  <a:pt x="1383042" y="747776"/>
                </a:lnTo>
                <a:lnTo>
                  <a:pt x="1328724" y="749046"/>
                </a:lnTo>
                <a:lnTo>
                  <a:pt x="1274394" y="747776"/>
                </a:lnTo>
                <a:lnTo>
                  <a:pt x="1221143" y="745236"/>
                </a:lnTo>
                <a:lnTo>
                  <a:pt x="1174851" y="740702"/>
                </a:lnTo>
                <a:lnTo>
                  <a:pt x="1174851" y="714946"/>
                </a:lnTo>
                <a:lnTo>
                  <a:pt x="1223175" y="718566"/>
                </a:lnTo>
                <a:lnTo>
                  <a:pt x="1275283" y="721106"/>
                </a:lnTo>
                <a:lnTo>
                  <a:pt x="1328470" y="722376"/>
                </a:lnTo>
                <a:lnTo>
                  <a:pt x="1381658" y="721106"/>
                </a:lnTo>
                <a:lnTo>
                  <a:pt x="1433741" y="718566"/>
                </a:lnTo>
                <a:lnTo>
                  <a:pt x="1484452" y="714756"/>
                </a:lnTo>
                <a:lnTo>
                  <a:pt x="1533474" y="708406"/>
                </a:lnTo>
                <a:lnTo>
                  <a:pt x="1625282" y="690626"/>
                </a:lnTo>
                <a:lnTo>
                  <a:pt x="1667484" y="679196"/>
                </a:lnTo>
                <a:lnTo>
                  <a:pt x="1706829" y="666496"/>
                </a:lnTo>
                <a:lnTo>
                  <a:pt x="1770303" y="638556"/>
                </a:lnTo>
                <a:lnTo>
                  <a:pt x="1817268" y="608076"/>
                </a:lnTo>
                <a:lnTo>
                  <a:pt x="1846402" y="576326"/>
                </a:lnTo>
                <a:lnTo>
                  <a:pt x="1856409" y="542036"/>
                </a:lnTo>
                <a:lnTo>
                  <a:pt x="1846402" y="509016"/>
                </a:lnTo>
                <a:lnTo>
                  <a:pt x="1817268" y="477266"/>
                </a:lnTo>
                <a:lnTo>
                  <a:pt x="1770303" y="445516"/>
                </a:lnTo>
                <a:lnTo>
                  <a:pt x="1706829" y="418846"/>
                </a:lnTo>
                <a:lnTo>
                  <a:pt x="1667484" y="406146"/>
                </a:lnTo>
                <a:lnTo>
                  <a:pt x="1625282" y="394716"/>
                </a:lnTo>
                <a:lnTo>
                  <a:pt x="1533474" y="376936"/>
                </a:lnTo>
                <a:lnTo>
                  <a:pt x="1484452" y="370586"/>
                </a:lnTo>
                <a:lnTo>
                  <a:pt x="1433741" y="366776"/>
                </a:lnTo>
                <a:lnTo>
                  <a:pt x="1381658" y="364236"/>
                </a:lnTo>
                <a:lnTo>
                  <a:pt x="1328470" y="362966"/>
                </a:lnTo>
                <a:lnTo>
                  <a:pt x="1275283" y="364236"/>
                </a:lnTo>
                <a:lnTo>
                  <a:pt x="1223175" y="366776"/>
                </a:lnTo>
                <a:lnTo>
                  <a:pt x="1174851" y="370408"/>
                </a:lnTo>
                <a:lnTo>
                  <a:pt x="1174851" y="258013"/>
                </a:lnTo>
                <a:lnTo>
                  <a:pt x="1121257" y="293027"/>
                </a:lnTo>
                <a:lnTo>
                  <a:pt x="1086129" y="308940"/>
                </a:lnTo>
                <a:lnTo>
                  <a:pt x="1045959" y="323659"/>
                </a:lnTo>
                <a:lnTo>
                  <a:pt x="1001115" y="337045"/>
                </a:lnTo>
                <a:lnTo>
                  <a:pt x="951953" y="349021"/>
                </a:lnTo>
                <a:lnTo>
                  <a:pt x="898867" y="359448"/>
                </a:lnTo>
                <a:lnTo>
                  <a:pt x="842213" y="368223"/>
                </a:lnTo>
                <a:lnTo>
                  <a:pt x="782383" y="375246"/>
                </a:lnTo>
                <a:lnTo>
                  <a:pt x="719721" y="380403"/>
                </a:lnTo>
                <a:lnTo>
                  <a:pt x="654621" y="383565"/>
                </a:lnTo>
                <a:lnTo>
                  <a:pt x="587438" y="384657"/>
                </a:lnTo>
                <a:lnTo>
                  <a:pt x="520255" y="383565"/>
                </a:lnTo>
                <a:lnTo>
                  <a:pt x="455155" y="380403"/>
                </a:lnTo>
                <a:lnTo>
                  <a:pt x="392493" y="375246"/>
                </a:lnTo>
                <a:lnTo>
                  <a:pt x="332663" y="368223"/>
                </a:lnTo>
                <a:lnTo>
                  <a:pt x="276009" y="359448"/>
                </a:lnTo>
                <a:lnTo>
                  <a:pt x="222923" y="349021"/>
                </a:lnTo>
                <a:lnTo>
                  <a:pt x="173761" y="337045"/>
                </a:lnTo>
                <a:lnTo>
                  <a:pt x="128917" y="323659"/>
                </a:lnTo>
                <a:lnTo>
                  <a:pt x="88747" y="308940"/>
                </a:lnTo>
                <a:lnTo>
                  <a:pt x="53619" y="293027"/>
                </a:lnTo>
                <a:lnTo>
                  <a:pt x="25" y="258013"/>
                </a:lnTo>
                <a:lnTo>
                  <a:pt x="25" y="1363764"/>
                </a:lnTo>
                <a:lnTo>
                  <a:pt x="15532" y="1404962"/>
                </a:lnTo>
                <a:lnTo>
                  <a:pt x="59728" y="1443697"/>
                </a:lnTo>
                <a:lnTo>
                  <a:pt x="129070" y="1478559"/>
                </a:lnTo>
                <a:lnTo>
                  <a:pt x="172072" y="1494091"/>
                </a:lnTo>
                <a:lnTo>
                  <a:pt x="220040" y="1508125"/>
                </a:lnTo>
                <a:lnTo>
                  <a:pt x="272529" y="1520494"/>
                </a:lnTo>
                <a:lnTo>
                  <a:pt x="329107" y="1530997"/>
                </a:lnTo>
                <a:lnTo>
                  <a:pt x="389318" y="1539481"/>
                </a:lnTo>
                <a:lnTo>
                  <a:pt x="452742" y="1545755"/>
                </a:lnTo>
                <a:lnTo>
                  <a:pt x="518934" y="1549654"/>
                </a:lnTo>
                <a:lnTo>
                  <a:pt x="587438" y="1550987"/>
                </a:lnTo>
                <a:lnTo>
                  <a:pt x="655942" y="1549654"/>
                </a:lnTo>
                <a:lnTo>
                  <a:pt x="722134" y="1545755"/>
                </a:lnTo>
                <a:lnTo>
                  <a:pt x="785558" y="1539481"/>
                </a:lnTo>
                <a:lnTo>
                  <a:pt x="845769" y="1530997"/>
                </a:lnTo>
                <a:lnTo>
                  <a:pt x="902347" y="1520494"/>
                </a:lnTo>
                <a:lnTo>
                  <a:pt x="954836" y="1508125"/>
                </a:lnTo>
                <a:lnTo>
                  <a:pt x="1002804" y="1494091"/>
                </a:lnTo>
                <a:lnTo>
                  <a:pt x="1045806" y="1478559"/>
                </a:lnTo>
                <a:lnTo>
                  <a:pt x="1083398" y="1461706"/>
                </a:lnTo>
                <a:lnTo>
                  <a:pt x="1126553" y="1435201"/>
                </a:lnTo>
                <a:lnTo>
                  <a:pt x="1132674" y="1436116"/>
                </a:lnTo>
                <a:lnTo>
                  <a:pt x="1195082" y="1443736"/>
                </a:lnTo>
                <a:lnTo>
                  <a:pt x="1260513" y="1447546"/>
                </a:lnTo>
                <a:lnTo>
                  <a:pt x="1328470" y="1448816"/>
                </a:lnTo>
                <a:lnTo>
                  <a:pt x="1396415" y="1447546"/>
                </a:lnTo>
                <a:lnTo>
                  <a:pt x="1461846" y="1443736"/>
                </a:lnTo>
                <a:lnTo>
                  <a:pt x="1524254" y="1436116"/>
                </a:lnTo>
                <a:lnTo>
                  <a:pt x="1583118" y="1427226"/>
                </a:lnTo>
                <a:lnTo>
                  <a:pt x="1637944" y="1414526"/>
                </a:lnTo>
                <a:lnTo>
                  <a:pt x="1688211" y="1400556"/>
                </a:lnTo>
                <a:lnTo>
                  <a:pt x="1733423" y="1384046"/>
                </a:lnTo>
                <a:lnTo>
                  <a:pt x="1773072" y="1366266"/>
                </a:lnTo>
                <a:lnTo>
                  <a:pt x="1806651" y="1347216"/>
                </a:lnTo>
                <a:lnTo>
                  <a:pt x="1853565" y="1304036"/>
                </a:lnTo>
                <a:lnTo>
                  <a:pt x="1870100" y="1255776"/>
                </a:lnTo>
                <a:lnTo>
                  <a:pt x="1870100" y="1207516"/>
                </a:lnTo>
                <a:lnTo>
                  <a:pt x="1864550" y="1213866"/>
                </a:lnTo>
                <a:lnTo>
                  <a:pt x="1858543" y="1220216"/>
                </a:lnTo>
                <a:lnTo>
                  <a:pt x="1820443" y="1251966"/>
                </a:lnTo>
                <a:lnTo>
                  <a:pt x="1758111" y="1284986"/>
                </a:lnTo>
                <a:lnTo>
                  <a:pt x="1720519" y="1300226"/>
                </a:lnTo>
                <a:lnTo>
                  <a:pt x="1679524" y="1312926"/>
                </a:lnTo>
                <a:lnTo>
                  <a:pt x="1635645" y="1324356"/>
                </a:lnTo>
                <a:lnTo>
                  <a:pt x="1589176" y="1334516"/>
                </a:lnTo>
                <a:lnTo>
                  <a:pt x="1489671" y="1349756"/>
                </a:lnTo>
                <a:lnTo>
                  <a:pt x="1437233" y="1353566"/>
                </a:lnTo>
                <a:lnTo>
                  <a:pt x="1383398" y="1356106"/>
                </a:lnTo>
                <a:lnTo>
                  <a:pt x="1328470" y="1357376"/>
                </a:lnTo>
                <a:lnTo>
                  <a:pt x="1273530" y="1356106"/>
                </a:lnTo>
                <a:lnTo>
                  <a:pt x="1219682" y="1353566"/>
                </a:lnTo>
                <a:lnTo>
                  <a:pt x="1174851" y="1350314"/>
                </a:lnTo>
                <a:lnTo>
                  <a:pt x="1174851" y="1321892"/>
                </a:lnTo>
                <a:lnTo>
                  <a:pt x="1195082" y="1324356"/>
                </a:lnTo>
                <a:lnTo>
                  <a:pt x="1260513" y="1328166"/>
                </a:lnTo>
                <a:lnTo>
                  <a:pt x="1328470" y="1330706"/>
                </a:lnTo>
                <a:lnTo>
                  <a:pt x="1396415" y="1328166"/>
                </a:lnTo>
                <a:lnTo>
                  <a:pt x="1461846" y="1324356"/>
                </a:lnTo>
                <a:lnTo>
                  <a:pt x="1524254" y="1316736"/>
                </a:lnTo>
                <a:lnTo>
                  <a:pt x="1583118" y="1307846"/>
                </a:lnTo>
                <a:lnTo>
                  <a:pt x="1637944" y="1295146"/>
                </a:lnTo>
                <a:lnTo>
                  <a:pt x="1688211" y="1281176"/>
                </a:lnTo>
                <a:lnTo>
                  <a:pt x="1733423" y="1265936"/>
                </a:lnTo>
                <a:lnTo>
                  <a:pt x="1773072" y="1248156"/>
                </a:lnTo>
                <a:lnTo>
                  <a:pt x="1789861" y="1237996"/>
                </a:lnTo>
                <a:lnTo>
                  <a:pt x="1806651" y="1227836"/>
                </a:lnTo>
                <a:lnTo>
                  <a:pt x="1833651" y="1207516"/>
                </a:lnTo>
                <a:lnTo>
                  <a:pt x="1853565" y="1184656"/>
                </a:lnTo>
                <a:lnTo>
                  <a:pt x="1865884" y="1161796"/>
                </a:lnTo>
                <a:lnTo>
                  <a:pt x="1870100" y="1137666"/>
                </a:lnTo>
                <a:lnTo>
                  <a:pt x="1870100" y="1088136"/>
                </a:lnTo>
                <a:lnTo>
                  <a:pt x="1864550" y="1095756"/>
                </a:lnTo>
                <a:lnTo>
                  <a:pt x="1858543" y="1102106"/>
                </a:lnTo>
                <a:lnTo>
                  <a:pt x="1852028" y="1108456"/>
                </a:lnTo>
                <a:lnTo>
                  <a:pt x="1844929" y="1113536"/>
                </a:lnTo>
                <a:lnTo>
                  <a:pt x="1820443" y="1132586"/>
                </a:lnTo>
                <a:lnTo>
                  <a:pt x="1758111" y="1165606"/>
                </a:lnTo>
                <a:lnTo>
                  <a:pt x="1720519" y="1180846"/>
                </a:lnTo>
                <a:lnTo>
                  <a:pt x="1679524" y="1193546"/>
                </a:lnTo>
                <a:lnTo>
                  <a:pt x="1635645" y="1204976"/>
                </a:lnTo>
                <a:lnTo>
                  <a:pt x="1589176" y="1215136"/>
                </a:lnTo>
                <a:lnTo>
                  <a:pt x="1540421" y="1224026"/>
                </a:lnTo>
                <a:lnTo>
                  <a:pt x="1489671" y="1230376"/>
                </a:lnTo>
                <a:lnTo>
                  <a:pt x="1383398" y="1237996"/>
                </a:lnTo>
                <a:lnTo>
                  <a:pt x="1273530" y="1237996"/>
                </a:lnTo>
                <a:lnTo>
                  <a:pt x="1174851" y="1230934"/>
                </a:lnTo>
                <a:lnTo>
                  <a:pt x="1174851" y="1202918"/>
                </a:lnTo>
                <a:lnTo>
                  <a:pt x="1195082" y="1204976"/>
                </a:lnTo>
                <a:lnTo>
                  <a:pt x="1260513" y="1210056"/>
                </a:lnTo>
                <a:lnTo>
                  <a:pt x="1328470" y="1211326"/>
                </a:lnTo>
                <a:lnTo>
                  <a:pt x="1396415" y="1210056"/>
                </a:lnTo>
                <a:lnTo>
                  <a:pt x="1461846" y="1204976"/>
                </a:lnTo>
                <a:lnTo>
                  <a:pt x="1524254" y="1198626"/>
                </a:lnTo>
                <a:lnTo>
                  <a:pt x="1583118" y="1188466"/>
                </a:lnTo>
                <a:lnTo>
                  <a:pt x="1637944" y="1177036"/>
                </a:lnTo>
                <a:lnTo>
                  <a:pt x="1688211" y="1161796"/>
                </a:lnTo>
                <a:lnTo>
                  <a:pt x="1733423" y="1146556"/>
                </a:lnTo>
                <a:lnTo>
                  <a:pt x="1773072" y="1128776"/>
                </a:lnTo>
                <a:lnTo>
                  <a:pt x="1806651" y="1108456"/>
                </a:lnTo>
                <a:lnTo>
                  <a:pt x="1853565" y="1065276"/>
                </a:lnTo>
                <a:lnTo>
                  <a:pt x="1870100" y="1018286"/>
                </a:lnTo>
                <a:lnTo>
                  <a:pt x="1870100" y="970026"/>
                </a:lnTo>
                <a:lnTo>
                  <a:pt x="1864550" y="976376"/>
                </a:lnTo>
                <a:lnTo>
                  <a:pt x="1858543" y="982726"/>
                </a:lnTo>
                <a:lnTo>
                  <a:pt x="1820443" y="1013206"/>
                </a:lnTo>
                <a:lnTo>
                  <a:pt x="1758111" y="1046226"/>
                </a:lnTo>
                <a:lnTo>
                  <a:pt x="1720519" y="1061466"/>
                </a:lnTo>
                <a:lnTo>
                  <a:pt x="1679524" y="1074166"/>
                </a:lnTo>
                <a:lnTo>
                  <a:pt x="1635645" y="1085596"/>
                </a:lnTo>
                <a:lnTo>
                  <a:pt x="1589176" y="1095756"/>
                </a:lnTo>
                <a:lnTo>
                  <a:pt x="1540421" y="1104646"/>
                </a:lnTo>
                <a:lnTo>
                  <a:pt x="1489671" y="1110996"/>
                </a:lnTo>
                <a:lnTo>
                  <a:pt x="1437233" y="1116076"/>
                </a:lnTo>
                <a:lnTo>
                  <a:pt x="1383398" y="1118616"/>
                </a:lnTo>
                <a:lnTo>
                  <a:pt x="1328470" y="1119886"/>
                </a:lnTo>
                <a:lnTo>
                  <a:pt x="1273530" y="1118616"/>
                </a:lnTo>
                <a:lnTo>
                  <a:pt x="1219682" y="1116076"/>
                </a:lnTo>
                <a:lnTo>
                  <a:pt x="1174851" y="1111745"/>
                </a:lnTo>
                <a:lnTo>
                  <a:pt x="1174851" y="1083538"/>
                </a:lnTo>
                <a:lnTo>
                  <a:pt x="1195082" y="1085596"/>
                </a:lnTo>
                <a:lnTo>
                  <a:pt x="1260513" y="1090676"/>
                </a:lnTo>
                <a:lnTo>
                  <a:pt x="1328470" y="1091946"/>
                </a:lnTo>
                <a:lnTo>
                  <a:pt x="1396415" y="1090676"/>
                </a:lnTo>
                <a:lnTo>
                  <a:pt x="1461846" y="1085596"/>
                </a:lnTo>
                <a:lnTo>
                  <a:pt x="1524254" y="1079246"/>
                </a:lnTo>
                <a:lnTo>
                  <a:pt x="1583118" y="1069086"/>
                </a:lnTo>
                <a:lnTo>
                  <a:pt x="1637944" y="1057656"/>
                </a:lnTo>
                <a:lnTo>
                  <a:pt x="1688211" y="1043686"/>
                </a:lnTo>
                <a:lnTo>
                  <a:pt x="1733423" y="1027176"/>
                </a:lnTo>
                <a:lnTo>
                  <a:pt x="1773072" y="1009396"/>
                </a:lnTo>
                <a:lnTo>
                  <a:pt x="1806651" y="989076"/>
                </a:lnTo>
                <a:lnTo>
                  <a:pt x="1853565" y="945896"/>
                </a:lnTo>
                <a:lnTo>
                  <a:pt x="1870100" y="898906"/>
                </a:lnTo>
                <a:lnTo>
                  <a:pt x="1870100" y="850646"/>
                </a:lnTo>
                <a:lnTo>
                  <a:pt x="1864550" y="856996"/>
                </a:lnTo>
                <a:lnTo>
                  <a:pt x="1858543" y="863346"/>
                </a:lnTo>
                <a:lnTo>
                  <a:pt x="1820443" y="893826"/>
                </a:lnTo>
                <a:lnTo>
                  <a:pt x="1758111" y="926846"/>
                </a:lnTo>
                <a:lnTo>
                  <a:pt x="1720519" y="942086"/>
                </a:lnTo>
                <a:lnTo>
                  <a:pt x="1679524" y="954786"/>
                </a:lnTo>
                <a:lnTo>
                  <a:pt x="1635645" y="967486"/>
                </a:lnTo>
                <a:lnTo>
                  <a:pt x="1540421" y="985266"/>
                </a:lnTo>
                <a:lnTo>
                  <a:pt x="1489671" y="991616"/>
                </a:lnTo>
                <a:lnTo>
                  <a:pt x="1437233" y="996696"/>
                </a:lnTo>
                <a:lnTo>
                  <a:pt x="1383398" y="999236"/>
                </a:lnTo>
                <a:lnTo>
                  <a:pt x="1328470" y="1000506"/>
                </a:lnTo>
                <a:lnTo>
                  <a:pt x="1273530" y="999236"/>
                </a:lnTo>
                <a:lnTo>
                  <a:pt x="1219682" y="996696"/>
                </a:lnTo>
                <a:lnTo>
                  <a:pt x="1174851" y="992365"/>
                </a:lnTo>
                <a:lnTo>
                  <a:pt x="1174851" y="964158"/>
                </a:lnTo>
                <a:lnTo>
                  <a:pt x="1195082" y="966216"/>
                </a:lnTo>
                <a:lnTo>
                  <a:pt x="1260513" y="971296"/>
                </a:lnTo>
                <a:lnTo>
                  <a:pt x="1328470" y="972566"/>
                </a:lnTo>
                <a:lnTo>
                  <a:pt x="1396415" y="971296"/>
                </a:lnTo>
                <a:lnTo>
                  <a:pt x="1461846" y="966216"/>
                </a:lnTo>
                <a:lnTo>
                  <a:pt x="1524254" y="959866"/>
                </a:lnTo>
                <a:lnTo>
                  <a:pt x="1583118" y="949706"/>
                </a:lnTo>
                <a:lnTo>
                  <a:pt x="1637944" y="938276"/>
                </a:lnTo>
                <a:lnTo>
                  <a:pt x="1688211" y="924306"/>
                </a:lnTo>
                <a:lnTo>
                  <a:pt x="1733423" y="907796"/>
                </a:lnTo>
                <a:lnTo>
                  <a:pt x="1773072" y="890016"/>
                </a:lnTo>
                <a:lnTo>
                  <a:pt x="1806651" y="870966"/>
                </a:lnTo>
                <a:lnTo>
                  <a:pt x="1853565" y="827786"/>
                </a:lnTo>
                <a:lnTo>
                  <a:pt x="1870100" y="779526"/>
                </a:lnTo>
                <a:lnTo>
                  <a:pt x="1870100" y="731266"/>
                </a:lnTo>
                <a:lnTo>
                  <a:pt x="1864550" y="737616"/>
                </a:lnTo>
                <a:lnTo>
                  <a:pt x="1858543" y="743966"/>
                </a:lnTo>
                <a:lnTo>
                  <a:pt x="1820443" y="774446"/>
                </a:lnTo>
                <a:lnTo>
                  <a:pt x="1758111" y="807466"/>
                </a:lnTo>
                <a:lnTo>
                  <a:pt x="1720519" y="822706"/>
                </a:lnTo>
                <a:lnTo>
                  <a:pt x="1679524" y="836676"/>
                </a:lnTo>
                <a:lnTo>
                  <a:pt x="1635645" y="848106"/>
                </a:lnTo>
                <a:lnTo>
                  <a:pt x="1589176" y="858266"/>
                </a:lnTo>
                <a:lnTo>
                  <a:pt x="1540421" y="865886"/>
                </a:lnTo>
                <a:lnTo>
                  <a:pt x="1489671" y="872236"/>
                </a:lnTo>
                <a:lnTo>
                  <a:pt x="1437233" y="877316"/>
                </a:lnTo>
                <a:lnTo>
                  <a:pt x="1383398" y="879856"/>
                </a:lnTo>
                <a:lnTo>
                  <a:pt x="1328470" y="881126"/>
                </a:lnTo>
                <a:lnTo>
                  <a:pt x="1273530" y="879856"/>
                </a:lnTo>
                <a:lnTo>
                  <a:pt x="1219682" y="877316"/>
                </a:lnTo>
                <a:lnTo>
                  <a:pt x="1174851" y="872985"/>
                </a:lnTo>
                <a:lnTo>
                  <a:pt x="1174851" y="845578"/>
                </a:lnTo>
                <a:lnTo>
                  <a:pt x="1195603" y="848106"/>
                </a:lnTo>
                <a:lnTo>
                  <a:pt x="1261033" y="851916"/>
                </a:lnTo>
                <a:lnTo>
                  <a:pt x="1328978" y="853186"/>
                </a:lnTo>
                <a:lnTo>
                  <a:pt x="1396923" y="851916"/>
                </a:lnTo>
                <a:lnTo>
                  <a:pt x="1462328" y="848106"/>
                </a:lnTo>
                <a:lnTo>
                  <a:pt x="1524698" y="840486"/>
                </a:lnTo>
                <a:lnTo>
                  <a:pt x="1583512" y="830326"/>
                </a:lnTo>
                <a:lnTo>
                  <a:pt x="1638287" y="818896"/>
                </a:lnTo>
                <a:lnTo>
                  <a:pt x="1688503" y="804926"/>
                </a:lnTo>
                <a:lnTo>
                  <a:pt x="1733651" y="788416"/>
                </a:lnTo>
                <a:lnTo>
                  <a:pt x="1773250" y="770636"/>
                </a:lnTo>
                <a:lnTo>
                  <a:pt x="1806765" y="751586"/>
                </a:lnTo>
                <a:lnTo>
                  <a:pt x="1853603" y="708406"/>
                </a:lnTo>
                <a:lnTo>
                  <a:pt x="1870100" y="660146"/>
                </a:lnTo>
                <a:lnTo>
                  <a:pt x="1870100" y="589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6664" y="8656226"/>
            <a:ext cx="5280660" cy="23469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051810">
              <a:lnSpc>
                <a:spcPct val="100000"/>
              </a:lnSpc>
              <a:spcBef>
                <a:spcPts val="120"/>
              </a:spcBef>
            </a:pPr>
            <a:r>
              <a:rPr sz="2450" spc="-2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データ</a:t>
            </a:r>
            <a:endParaRPr sz="245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2815"/>
              </a:spcBef>
            </a:pPr>
            <a:r>
              <a:rPr sz="3100" u="sng" spc="-25" dirty="0">
                <a:solidFill>
                  <a:srgbClr val="16E7CF"/>
                </a:solidFill>
                <a:uFill>
                  <a:solidFill>
                    <a:srgbClr val="16E7CF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学習</a:t>
            </a:r>
            <a:endParaRPr sz="3100" dirty="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  <a:p>
            <a:pPr marL="410209" marR="1280795" indent="-398145">
              <a:lnSpc>
                <a:spcPct val="117900"/>
              </a:lnSpc>
            </a:pPr>
            <a:r>
              <a:rPr sz="310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：渡されたデータから</a:t>
            </a:r>
            <a:r>
              <a:rPr sz="310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パターンを学ぶ</a:t>
            </a:r>
            <a:endParaRPr sz="31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60571" y="3708374"/>
            <a:ext cx="9388475" cy="2893695"/>
            <a:chOff x="1460571" y="3708374"/>
            <a:chExt cx="9388475" cy="2893695"/>
          </a:xfrm>
        </p:grpSpPr>
        <p:sp>
          <p:nvSpPr>
            <p:cNvPr id="11" name="object 11"/>
            <p:cNvSpPr/>
            <p:nvPr/>
          </p:nvSpPr>
          <p:spPr>
            <a:xfrm>
              <a:off x="7919498" y="5954276"/>
              <a:ext cx="656590" cy="648335"/>
            </a:xfrm>
            <a:custGeom>
              <a:avLst/>
              <a:gdLst/>
              <a:ahLst/>
              <a:cxnLst/>
              <a:rect l="l" t="t" r="r" b="b"/>
              <a:pathLst>
                <a:path w="656590" h="648334">
                  <a:moveTo>
                    <a:pt x="328222" y="0"/>
                  </a:moveTo>
                  <a:lnTo>
                    <a:pt x="0" y="420126"/>
                  </a:lnTo>
                  <a:lnTo>
                    <a:pt x="223191" y="420126"/>
                  </a:lnTo>
                  <a:lnTo>
                    <a:pt x="223191" y="647759"/>
                  </a:lnTo>
                  <a:lnTo>
                    <a:pt x="433254" y="647759"/>
                  </a:lnTo>
                  <a:lnTo>
                    <a:pt x="433254" y="420126"/>
                  </a:lnTo>
                  <a:lnTo>
                    <a:pt x="656445" y="420126"/>
                  </a:lnTo>
                  <a:lnTo>
                    <a:pt x="328222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0571" y="3708374"/>
              <a:ext cx="3168576" cy="21536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10123" y="4324305"/>
              <a:ext cx="5139055" cy="648335"/>
            </a:xfrm>
            <a:custGeom>
              <a:avLst/>
              <a:gdLst/>
              <a:ahLst/>
              <a:cxnLst/>
              <a:rect l="l" t="t" r="r" b="b"/>
              <a:pathLst>
                <a:path w="5139055" h="648335">
                  <a:moveTo>
                    <a:pt x="656437" y="323875"/>
                  </a:moveTo>
                  <a:lnTo>
                    <a:pt x="236308" y="0"/>
                  </a:lnTo>
                  <a:lnTo>
                    <a:pt x="236308" y="220230"/>
                  </a:lnTo>
                  <a:lnTo>
                    <a:pt x="0" y="220230"/>
                  </a:lnTo>
                  <a:lnTo>
                    <a:pt x="0" y="427520"/>
                  </a:lnTo>
                  <a:lnTo>
                    <a:pt x="236308" y="427520"/>
                  </a:lnTo>
                  <a:lnTo>
                    <a:pt x="236308" y="647750"/>
                  </a:lnTo>
                  <a:lnTo>
                    <a:pt x="656437" y="323875"/>
                  </a:lnTo>
                  <a:close/>
                </a:path>
                <a:path w="5139055" h="648335">
                  <a:moveTo>
                    <a:pt x="5138585" y="323875"/>
                  </a:moveTo>
                  <a:lnTo>
                    <a:pt x="4718456" y="0"/>
                  </a:lnTo>
                  <a:lnTo>
                    <a:pt x="4718456" y="220230"/>
                  </a:lnTo>
                  <a:lnTo>
                    <a:pt x="4482147" y="220230"/>
                  </a:lnTo>
                  <a:lnTo>
                    <a:pt x="4482147" y="427520"/>
                  </a:lnTo>
                  <a:lnTo>
                    <a:pt x="4718456" y="427520"/>
                  </a:lnTo>
                  <a:lnTo>
                    <a:pt x="4718456" y="647750"/>
                  </a:lnTo>
                  <a:lnTo>
                    <a:pt x="5138585" y="323875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532865" y="4375224"/>
            <a:ext cx="37572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8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これはりんごです。</a:t>
            </a:r>
            <a:endParaRPr sz="330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85199" y="5181052"/>
            <a:ext cx="67500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入力</a:t>
            </a:r>
            <a:endParaRPr sz="25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83197" y="5178977"/>
            <a:ext cx="67500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出力</a:t>
            </a:r>
            <a:endParaRPr sz="25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34670" y="3361271"/>
            <a:ext cx="14650085" cy="5895340"/>
            <a:chOff x="1134670" y="3361271"/>
            <a:chExt cx="14650085" cy="5895340"/>
          </a:xfrm>
        </p:grpSpPr>
        <p:sp>
          <p:nvSpPr>
            <p:cNvPr id="18" name="object 18"/>
            <p:cNvSpPr/>
            <p:nvPr/>
          </p:nvSpPr>
          <p:spPr>
            <a:xfrm>
              <a:off x="1220331" y="3392684"/>
              <a:ext cx="14533244" cy="2593975"/>
            </a:xfrm>
            <a:custGeom>
              <a:avLst/>
              <a:gdLst/>
              <a:ahLst/>
              <a:cxnLst/>
              <a:rect l="l" t="t" r="r" b="b"/>
              <a:pathLst>
                <a:path w="14533244" h="2593975">
                  <a:moveTo>
                    <a:pt x="0" y="0"/>
                  </a:moveTo>
                  <a:lnTo>
                    <a:pt x="14532698" y="0"/>
                  </a:lnTo>
                  <a:lnTo>
                    <a:pt x="14532698" y="2593591"/>
                  </a:lnTo>
                  <a:lnTo>
                    <a:pt x="0" y="259359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F95C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639243" y="3716808"/>
              <a:ext cx="3397250" cy="5508625"/>
            </a:xfrm>
            <a:custGeom>
              <a:avLst/>
              <a:gdLst/>
              <a:ahLst/>
              <a:cxnLst/>
              <a:rect l="l" t="t" r="r" b="b"/>
              <a:pathLst>
                <a:path w="3397250" h="5508625">
                  <a:moveTo>
                    <a:pt x="0" y="0"/>
                  </a:moveTo>
                  <a:lnTo>
                    <a:pt x="3396932" y="0"/>
                  </a:lnTo>
                  <a:lnTo>
                    <a:pt x="3396932" y="5508038"/>
                  </a:lnTo>
                  <a:lnTo>
                    <a:pt x="0" y="5508038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670" y="5640384"/>
              <a:ext cx="5880869" cy="29718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81067" y="7251921"/>
            <a:ext cx="2444750" cy="105219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700" u="sng" spc="-10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学習させたもの</a:t>
            </a:r>
            <a:endParaRPr sz="27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R="23495" algn="ctr">
              <a:lnSpc>
                <a:spcPct val="100000"/>
              </a:lnSpc>
              <a:spcBef>
                <a:spcPts val="470"/>
              </a:spcBef>
            </a:pPr>
            <a:r>
              <a:rPr lang="ja-JP" altLang="en-US" sz="2700" spc="1425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→</a:t>
            </a:r>
            <a:r>
              <a:rPr sz="3300" spc="-100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モデル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9164" y="1283984"/>
            <a:ext cx="16570485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lang="ja-JP" altLang="en-US" spc="5" dirty="0" smtClean="0">
                <a:latin typeface="游ゴシック" panose="020B0400000000000000" pitchFamily="50" charset="-128"/>
              </a:rPr>
              <a:t>学習を行う仕組み＝</a:t>
            </a:r>
            <a:r>
              <a:rPr spc="5" dirty="0" err="1" smtClean="0">
                <a:latin typeface="游ゴシック" panose="020B0400000000000000" pitchFamily="50" charset="-128"/>
              </a:rPr>
              <a:t>ディープラーニング</a:t>
            </a:r>
            <a:endParaRPr dirty="0">
              <a:latin typeface="游ゴシック" panose="020B0400000000000000" pitchFamily="50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6138845"/>
            <a:ext cx="12068878" cy="237109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755"/>
              </a:spcBef>
              <a:buSzPct val="122727"/>
              <a:buChar char="•"/>
              <a:tabLst>
                <a:tab pos="514984" algn="l"/>
              </a:tabLst>
            </a:pPr>
            <a:r>
              <a:rPr lang="ja-JP" altLang="en-US" sz="330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人</a:t>
            </a:r>
            <a:r>
              <a:rPr sz="3300" spc="-5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間の脳の思考回路とは</a:t>
            </a:r>
            <a:r>
              <a:rPr sz="330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？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  <a:p>
            <a:pPr marL="1073150" marR="5080" indent="-558800">
              <a:lnSpc>
                <a:spcPct val="116599"/>
              </a:lnSpc>
            </a:pPr>
            <a:r>
              <a:rPr lang="ja-JP" altLang="en-US" sz="3300" spc="178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→</a:t>
            </a:r>
            <a:r>
              <a:rPr sz="3300" spc="285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 </a:t>
            </a:r>
            <a:r>
              <a:rPr sz="3300" spc="-7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人間の脳にはニューロンと呼ばれる脳の神経細胞がある。ニューロンは情報を受け取り、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1073150">
              <a:lnSpc>
                <a:spcPct val="100000"/>
              </a:lnSpc>
              <a:spcBef>
                <a:spcPts val="660"/>
              </a:spcBef>
            </a:pPr>
            <a:r>
              <a:rPr sz="3300" spc="-7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また別のニューロンに伝達するという役割がある。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377479" y="7191178"/>
            <a:ext cx="4316095" cy="2849245"/>
            <a:chOff x="14377479" y="7191178"/>
            <a:chExt cx="4316095" cy="28492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7479" y="7191178"/>
              <a:ext cx="4315721" cy="28490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815163" y="7581350"/>
              <a:ext cx="764540" cy="764540"/>
            </a:xfrm>
            <a:custGeom>
              <a:avLst/>
              <a:gdLst/>
              <a:ahLst/>
              <a:cxnLst/>
              <a:rect l="l" t="t" r="r" b="b"/>
              <a:pathLst>
                <a:path w="764540" h="764540">
                  <a:moveTo>
                    <a:pt x="0" y="0"/>
                  </a:moveTo>
                  <a:lnTo>
                    <a:pt x="742310" y="742310"/>
                  </a:lnTo>
                  <a:lnTo>
                    <a:pt x="764522" y="764522"/>
                  </a:lnTo>
                </a:path>
              </a:pathLst>
            </a:custGeom>
            <a:ln w="62825">
              <a:solidFill>
                <a:srgbClr val="FF42A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468630" y="8234812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77690" y="0"/>
                  </a:moveTo>
                  <a:lnTo>
                    <a:pt x="0" y="177697"/>
                  </a:lnTo>
                  <a:lnTo>
                    <a:pt x="266546" y="266545"/>
                  </a:lnTo>
                  <a:lnTo>
                    <a:pt x="177690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807078" y="10193023"/>
            <a:ext cx="172910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5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ニューロン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3917" y="3397959"/>
            <a:ext cx="17654270" cy="178498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755"/>
              </a:spcBef>
              <a:buSzPct val="122727"/>
              <a:buChar char="•"/>
              <a:tabLst>
                <a:tab pos="514984" algn="l"/>
              </a:tabLst>
            </a:pPr>
            <a:r>
              <a:rPr sz="3300" spc="-11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ディープラーニング</a:t>
            </a:r>
            <a:endParaRPr sz="330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  <a:p>
            <a:pPr marL="1771650" marR="5080" indent="-838200">
              <a:lnSpc>
                <a:spcPct val="116599"/>
              </a:lnSpc>
              <a:tabLst>
                <a:tab pos="1771650" algn="l"/>
              </a:tabLst>
            </a:pPr>
            <a:r>
              <a:rPr sz="330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</a:t>
            </a:r>
            <a:r>
              <a:rPr sz="33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	</a:t>
            </a:r>
            <a:r>
              <a:rPr sz="3300" u="sng" spc="-40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人間の脳の思考回路</a:t>
            </a:r>
            <a:r>
              <a:rPr sz="3300" spc="-4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をコンピュータ上で再現した仕組み（</a:t>
            </a:r>
            <a:r>
              <a:rPr sz="3300" spc="-8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ニューラルネットワーク</a:t>
            </a:r>
            <a:r>
              <a:rPr sz="330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）</a:t>
            </a:r>
            <a:r>
              <a:rPr sz="3300" spc="-6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を何重もの層にして形成したもの。</a:t>
            </a:r>
            <a:endParaRPr sz="33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67997" y="7463230"/>
            <a:ext cx="15963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情報を伝達</a:t>
            </a: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3440" y="9309541"/>
            <a:ext cx="728218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コンピュータ上で実現しやすい仕組みだった。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817640"/>
            <a:ext cx="10358584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pc="-30" dirty="0" err="1" smtClean="0">
                <a:latin typeface="游ゴシック" panose="020B0400000000000000" pitchFamily="50" charset="-128"/>
              </a:rPr>
              <a:t>ニューラルネットワーク</a:t>
            </a:r>
            <a:endParaRPr dirty="0">
              <a:latin typeface="游ゴシック" panose="020B0400000000000000" pitchFamily="50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554" y="3239067"/>
            <a:ext cx="7867650" cy="313436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08940" indent="-396240">
              <a:lnSpc>
                <a:spcPct val="100000"/>
              </a:lnSpc>
              <a:spcBef>
                <a:spcPts val="690"/>
              </a:spcBef>
              <a:buSzPct val="124137"/>
              <a:buChar char="•"/>
              <a:tabLst>
                <a:tab pos="408940" algn="l"/>
              </a:tabLst>
            </a:pPr>
            <a:r>
              <a:rPr sz="29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ニューラルネットワーク</a:t>
            </a:r>
            <a:endParaRPr sz="290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  <a:p>
            <a:pPr marL="1153795" marR="5080" indent="-372745">
              <a:lnSpc>
                <a:spcPct val="117200"/>
              </a:lnSpc>
            </a:pPr>
            <a:r>
              <a:rPr sz="29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</a:t>
            </a:r>
            <a:r>
              <a:rPr sz="2900" u="sng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人間の脳の思考回路</a:t>
            </a:r>
            <a:r>
              <a:rPr sz="2900" spc="-1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をコンピュータ上で再現した仕組み。</a:t>
            </a:r>
            <a:endParaRPr sz="29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1153795" marR="403225" indent="-372745">
              <a:lnSpc>
                <a:spcPct val="117200"/>
              </a:lnSpc>
              <a:spcBef>
                <a:spcPts val="4079"/>
              </a:spcBef>
            </a:pPr>
            <a:r>
              <a:rPr sz="29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：「</a:t>
            </a:r>
            <a:r>
              <a:rPr sz="2900" u="sng" spc="-30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人工ニューロン</a:t>
            </a:r>
            <a:r>
              <a:rPr sz="2900" spc="-1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」を線で繋ぐという単純な仕組み。</a:t>
            </a:r>
            <a:endParaRPr sz="29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68463" y="3625951"/>
            <a:ext cx="8171180" cy="4491355"/>
            <a:chOff x="10568463" y="3625951"/>
            <a:chExt cx="8171180" cy="4491355"/>
          </a:xfrm>
        </p:grpSpPr>
        <p:sp>
          <p:nvSpPr>
            <p:cNvPr id="5" name="object 5"/>
            <p:cNvSpPr/>
            <p:nvPr/>
          </p:nvSpPr>
          <p:spPr>
            <a:xfrm>
              <a:off x="14200258" y="3925873"/>
              <a:ext cx="907415" cy="956310"/>
            </a:xfrm>
            <a:custGeom>
              <a:avLst/>
              <a:gdLst/>
              <a:ahLst/>
              <a:cxnLst/>
              <a:rect l="l" t="t" r="r" b="b"/>
              <a:pathLst>
                <a:path w="907415" h="956310">
                  <a:moveTo>
                    <a:pt x="774213" y="140032"/>
                  </a:moveTo>
                  <a:lnTo>
                    <a:pt x="805346" y="176343"/>
                  </a:lnTo>
                  <a:lnTo>
                    <a:pt x="832328" y="215033"/>
                  </a:lnTo>
                  <a:lnTo>
                    <a:pt x="855159" y="255763"/>
                  </a:lnTo>
                  <a:lnTo>
                    <a:pt x="873839" y="298191"/>
                  </a:lnTo>
                  <a:lnTo>
                    <a:pt x="888368" y="341979"/>
                  </a:lnTo>
                  <a:lnTo>
                    <a:pt x="898745" y="386787"/>
                  </a:lnTo>
                  <a:lnTo>
                    <a:pt x="904972" y="432274"/>
                  </a:lnTo>
                  <a:lnTo>
                    <a:pt x="907047" y="478102"/>
                  </a:lnTo>
                  <a:lnTo>
                    <a:pt x="904972" y="523929"/>
                  </a:lnTo>
                  <a:lnTo>
                    <a:pt x="898745" y="569416"/>
                  </a:lnTo>
                  <a:lnTo>
                    <a:pt x="888368" y="614224"/>
                  </a:lnTo>
                  <a:lnTo>
                    <a:pt x="873839" y="658012"/>
                  </a:lnTo>
                  <a:lnTo>
                    <a:pt x="855159" y="700441"/>
                  </a:lnTo>
                  <a:lnTo>
                    <a:pt x="832328" y="741170"/>
                  </a:lnTo>
                  <a:lnTo>
                    <a:pt x="805346" y="779860"/>
                  </a:lnTo>
                  <a:lnTo>
                    <a:pt x="774213" y="816171"/>
                  </a:lnTo>
                  <a:lnTo>
                    <a:pt x="739769" y="848991"/>
                  </a:lnTo>
                  <a:lnTo>
                    <a:pt x="703068" y="877435"/>
                  </a:lnTo>
                  <a:lnTo>
                    <a:pt x="664432" y="901503"/>
                  </a:lnTo>
                  <a:lnTo>
                    <a:pt x="624185" y="921196"/>
                  </a:lnTo>
                  <a:lnTo>
                    <a:pt x="582648" y="936512"/>
                  </a:lnTo>
                  <a:lnTo>
                    <a:pt x="540144" y="947452"/>
                  </a:lnTo>
                  <a:lnTo>
                    <a:pt x="496995" y="954016"/>
                  </a:lnTo>
                  <a:lnTo>
                    <a:pt x="453523" y="956204"/>
                  </a:lnTo>
                  <a:lnTo>
                    <a:pt x="410052" y="954016"/>
                  </a:lnTo>
                  <a:lnTo>
                    <a:pt x="366903" y="947452"/>
                  </a:lnTo>
                  <a:lnTo>
                    <a:pt x="324399" y="936512"/>
                  </a:lnTo>
                  <a:lnTo>
                    <a:pt x="282862" y="921196"/>
                  </a:lnTo>
                  <a:lnTo>
                    <a:pt x="242614" y="901503"/>
                  </a:lnTo>
                  <a:lnTo>
                    <a:pt x="203979" y="877435"/>
                  </a:lnTo>
                  <a:lnTo>
                    <a:pt x="167278" y="848991"/>
                  </a:lnTo>
                  <a:lnTo>
                    <a:pt x="132834" y="816171"/>
                  </a:lnTo>
                  <a:lnTo>
                    <a:pt x="101701" y="779860"/>
                  </a:lnTo>
                  <a:lnTo>
                    <a:pt x="74719" y="741170"/>
                  </a:lnTo>
                  <a:lnTo>
                    <a:pt x="51888" y="700441"/>
                  </a:lnTo>
                  <a:lnTo>
                    <a:pt x="33208" y="658012"/>
                  </a:lnTo>
                  <a:lnTo>
                    <a:pt x="18679" y="614224"/>
                  </a:lnTo>
                  <a:lnTo>
                    <a:pt x="8302" y="569416"/>
                  </a:lnTo>
                  <a:lnTo>
                    <a:pt x="2075" y="523929"/>
                  </a:lnTo>
                  <a:lnTo>
                    <a:pt x="0" y="478102"/>
                  </a:lnTo>
                  <a:lnTo>
                    <a:pt x="2075" y="432274"/>
                  </a:lnTo>
                  <a:lnTo>
                    <a:pt x="8302" y="386787"/>
                  </a:lnTo>
                  <a:lnTo>
                    <a:pt x="18679" y="341979"/>
                  </a:lnTo>
                  <a:lnTo>
                    <a:pt x="33208" y="298191"/>
                  </a:lnTo>
                  <a:lnTo>
                    <a:pt x="51888" y="255763"/>
                  </a:lnTo>
                  <a:lnTo>
                    <a:pt x="74719" y="215033"/>
                  </a:lnTo>
                  <a:lnTo>
                    <a:pt x="101701" y="176343"/>
                  </a:lnTo>
                  <a:lnTo>
                    <a:pt x="132834" y="140032"/>
                  </a:lnTo>
                  <a:lnTo>
                    <a:pt x="167278" y="107212"/>
                  </a:lnTo>
                  <a:lnTo>
                    <a:pt x="203979" y="78768"/>
                  </a:lnTo>
                  <a:lnTo>
                    <a:pt x="242614" y="54700"/>
                  </a:lnTo>
                  <a:lnTo>
                    <a:pt x="282862" y="35008"/>
                  </a:lnTo>
                  <a:lnTo>
                    <a:pt x="324399" y="19692"/>
                  </a:lnTo>
                  <a:lnTo>
                    <a:pt x="366903" y="8752"/>
                  </a:lnTo>
                  <a:lnTo>
                    <a:pt x="410052" y="2188"/>
                  </a:lnTo>
                  <a:lnTo>
                    <a:pt x="453523" y="0"/>
                  </a:lnTo>
                  <a:lnTo>
                    <a:pt x="496995" y="2188"/>
                  </a:lnTo>
                  <a:lnTo>
                    <a:pt x="540144" y="8752"/>
                  </a:lnTo>
                  <a:lnTo>
                    <a:pt x="582648" y="19692"/>
                  </a:lnTo>
                  <a:lnTo>
                    <a:pt x="624185" y="35008"/>
                  </a:lnTo>
                  <a:lnTo>
                    <a:pt x="664432" y="54700"/>
                  </a:lnTo>
                  <a:lnTo>
                    <a:pt x="703068" y="78768"/>
                  </a:lnTo>
                  <a:lnTo>
                    <a:pt x="739769" y="107212"/>
                  </a:lnTo>
                  <a:lnTo>
                    <a:pt x="774213" y="14003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200258" y="5341779"/>
              <a:ext cx="907415" cy="956310"/>
            </a:xfrm>
            <a:custGeom>
              <a:avLst/>
              <a:gdLst/>
              <a:ahLst/>
              <a:cxnLst/>
              <a:rect l="l" t="t" r="r" b="b"/>
              <a:pathLst>
                <a:path w="907415" h="956310">
                  <a:moveTo>
                    <a:pt x="774213" y="140032"/>
                  </a:moveTo>
                  <a:lnTo>
                    <a:pt x="805346" y="176343"/>
                  </a:lnTo>
                  <a:lnTo>
                    <a:pt x="832328" y="215033"/>
                  </a:lnTo>
                  <a:lnTo>
                    <a:pt x="855159" y="255763"/>
                  </a:lnTo>
                  <a:lnTo>
                    <a:pt x="873839" y="298191"/>
                  </a:lnTo>
                  <a:lnTo>
                    <a:pt x="888368" y="341979"/>
                  </a:lnTo>
                  <a:lnTo>
                    <a:pt x="898745" y="386787"/>
                  </a:lnTo>
                  <a:lnTo>
                    <a:pt x="904972" y="432274"/>
                  </a:lnTo>
                  <a:lnTo>
                    <a:pt x="907047" y="478102"/>
                  </a:lnTo>
                  <a:lnTo>
                    <a:pt x="904972" y="523929"/>
                  </a:lnTo>
                  <a:lnTo>
                    <a:pt x="898745" y="569416"/>
                  </a:lnTo>
                  <a:lnTo>
                    <a:pt x="888368" y="614224"/>
                  </a:lnTo>
                  <a:lnTo>
                    <a:pt x="873839" y="658012"/>
                  </a:lnTo>
                  <a:lnTo>
                    <a:pt x="855159" y="700441"/>
                  </a:lnTo>
                  <a:lnTo>
                    <a:pt x="832328" y="741170"/>
                  </a:lnTo>
                  <a:lnTo>
                    <a:pt x="805346" y="779860"/>
                  </a:lnTo>
                  <a:lnTo>
                    <a:pt x="774213" y="816171"/>
                  </a:lnTo>
                  <a:lnTo>
                    <a:pt x="739769" y="848991"/>
                  </a:lnTo>
                  <a:lnTo>
                    <a:pt x="703068" y="877435"/>
                  </a:lnTo>
                  <a:lnTo>
                    <a:pt x="664432" y="901503"/>
                  </a:lnTo>
                  <a:lnTo>
                    <a:pt x="624185" y="921196"/>
                  </a:lnTo>
                  <a:lnTo>
                    <a:pt x="582648" y="936512"/>
                  </a:lnTo>
                  <a:lnTo>
                    <a:pt x="540144" y="947452"/>
                  </a:lnTo>
                  <a:lnTo>
                    <a:pt x="496995" y="954016"/>
                  </a:lnTo>
                  <a:lnTo>
                    <a:pt x="453523" y="956204"/>
                  </a:lnTo>
                  <a:lnTo>
                    <a:pt x="410052" y="954016"/>
                  </a:lnTo>
                  <a:lnTo>
                    <a:pt x="366903" y="947452"/>
                  </a:lnTo>
                  <a:lnTo>
                    <a:pt x="324399" y="936512"/>
                  </a:lnTo>
                  <a:lnTo>
                    <a:pt x="282862" y="921196"/>
                  </a:lnTo>
                  <a:lnTo>
                    <a:pt x="242614" y="901503"/>
                  </a:lnTo>
                  <a:lnTo>
                    <a:pt x="203979" y="877435"/>
                  </a:lnTo>
                  <a:lnTo>
                    <a:pt x="167278" y="848991"/>
                  </a:lnTo>
                  <a:lnTo>
                    <a:pt x="132834" y="816171"/>
                  </a:lnTo>
                  <a:lnTo>
                    <a:pt x="101701" y="779860"/>
                  </a:lnTo>
                  <a:lnTo>
                    <a:pt x="74719" y="741170"/>
                  </a:lnTo>
                  <a:lnTo>
                    <a:pt x="51888" y="700441"/>
                  </a:lnTo>
                  <a:lnTo>
                    <a:pt x="33208" y="658012"/>
                  </a:lnTo>
                  <a:lnTo>
                    <a:pt x="18679" y="614224"/>
                  </a:lnTo>
                  <a:lnTo>
                    <a:pt x="8302" y="569416"/>
                  </a:lnTo>
                  <a:lnTo>
                    <a:pt x="2075" y="523929"/>
                  </a:lnTo>
                  <a:lnTo>
                    <a:pt x="0" y="478102"/>
                  </a:lnTo>
                  <a:lnTo>
                    <a:pt x="2075" y="432274"/>
                  </a:lnTo>
                  <a:lnTo>
                    <a:pt x="8302" y="386787"/>
                  </a:lnTo>
                  <a:lnTo>
                    <a:pt x="18679" y="341979"/>
                  </a:lnTo>
                  <a:lnTo>
                    <a:pt x="33208" y="298191"/>
                  </a:lnTo>
                  <a:lnTo>
                    <a:pt x="51888" y="255763"/>
                  </a:lnTo>
                  <a:lnTo>
                    <a:pt x="74719" y="215033"/>
                  </a:lnTo>
                  <a:lnTo>
                    <a:pt x="101701" y="176343"/>
                  </a:lnTo>
                  <a:lnTo>
                    <a:pt x="132834" y="140032"/>
                  </a:lnTo>
                  <a:lnTo>
                    <a:pt x="167278" y="107212"/>
                  </a:lnTo>
                  <a:lnTo>
                    <a:pt x="203979" y="78768"/>
                  </a:lnTo>
                  <a:lnTo>
                    <a:pt x="242614" y="54700"/>
                  </a:lnTo>
                  <a:lnTo>
                    <a:pt x="282862" y="35008"/>
                  </a:lnTo>
                  <a:lnTo>
                    <a:pt x="324399" y="19692"/>
                  </a:lnTo>
                  <a:lnTo>
                    <a:pt x="366903" y="8752"/>
                  </a:lnTo>
                  <a:lnTo>
                    <a:pt x="410052" y="2188"/>
                  </a:lnTo>
                  <a:lnTo>
                    <a:pt x="453523" y="0"/>
                  </a:lnTo>
                  <a:lnTo>
                    <a:pt x="496995" y="2188"/>
                  </a:lnTo>
                  <a:lnTo>
                    <a:pt x="540144" y="8752"/>
                  </a:lnTo>
                  <a:lnTo>
                    <a:pt x="582648" y="19692"/>
                  </a:lnTo>
                  <a:lnTo>
                    <a:pt x="624185" y="35008"/>
                  </a:lnTo>
                  <a:lnTo>
                    <a:pt x="664432" y="54700"/>
                  </a:lnTo>
                  <a:lnTo>
                    <a:pt x="703068" y="78768"/>
                  </a:lnTo>
                  <a:lnTo>
                    <a:pt x="739769" y="107212"/>
                  </a:lnTo>
                  <a:lnTo>
                    <a:pt x="774213" y="14003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200258" y="6860997"/>
              <a:ext cx="907415" cy="956310"/>
            </a:xfrm>
            <a:custGeom>
              <a:avLst/>
              <a:gdLst/>
              <a:ahLst/>
              <a:cxnLst/>
              <a:rect l="l" t="t" r="r" b="b"/>
              <a:pathLst>
                <a:path w="907415" h="956309">
                  <a:moveTo>
                    <a:pt x="774213" y="140032"/>
                  </a:moveTo>
                  <a:lnTo>
                    <a:pt x="805346" y="176343"/>
                  </a:lnTo>
                  <a:lnTo>
                    <a:pt x="832328" y="215033"/>
                  </a:lnTo>
                  <a:lnTo>
                    <a:pt x="855159" y="255763"/>
                  </a:lnTo>
                  <a:lnTo>
                    <a:pt x="873839" y="298191"/>
                  </a:lnTo>
                  <a:lnTo>
                    <a:pt x="888368" y="341979"/>
                  </a:lnTo>
                  <a:lnTo>
                    <a:pt x="898745" y="386787"/>
                  </a:lnTo>
                  <a:lnTo>
                    <a:pt x="904972" y="432274"/>
                  </a:lnTo>
                  <a:lnTo>
                    <a:pt x="907047" y="478102"/>
                  </a:lnTo>
                  <a:lnTo>
                    <a:pt x="904972" y="523929"/>
                  </a:lnTo>
                  <a:lnTo>
                    <a:pt x="898745" y="569416"/>
                  </a:lnTo>
                  <a:lnTo>
                    <a:pt x="888368" y="614224"/>
                  </a:lnTo>
                  <a:lnTo>
                    <a:pt x="873839" y="658012"/>
                  </a:lnTo>
                  <a:lnTo>
                    <a:pt x="855159" y="700441"/>
                  </a:lnTo>
                  <a:lnTo>
                    <a:pt x="832328" y="741170"/>
                  </a:lnTo>
                  <a:lnTo>
                    <a:pt x="805346" y="779860"/>
                  </a:lnTo>
                  <a:lnTo>
                    <a:pt x="774213" y="816171"/>
                  </a:lnTo>
                  <a:lnTo>
                    <a:pt x="739769" y="848991"/>
                  </a:lnTo>
                  <a:lnTo>
                    <a:pt x="703068" y="877435"/>
                  </a:lnTo>
                  <a:lnTo>
                    <a:pt x="664432" y="901503"/>
                  </a:lnTo>
                  <a:lnTo>
                    <a:pt x="624185" y="921196"/>
                  </a:lnTo>
                  <a:lnTo>
                    <a:pt x="582648" y="936512"/>
                  </a:lnTo>
                  <a:lnTo>
                    <a:pt x="540144" y="947452"/>
                  </a:lnTo>
                  <a:lnTo>
                    <a:pt x="496995" y="954016"/>
                  </a:lnTo>
                  <a:lnTo>
                    <a:pt x="453523" y="956204"/>
                  </a:lnTo>
                  <a:lnTo>
                    <a:pt x="410052" y="954016"/>
                  </a:lnTo>
                  <a:lnTo>
                    <a:pt x="366903" y="947452"/>
                  </a:lnTo>
                  <a:lnTo>
                    <a:pt x="324399" y="936512"/>
                  </a:lnTo>
                  <a:lnTo>
                    <a:pt x="282862" y="921196"/>
                  </a:lnTo>
                  <a:lnTo>
                    <a:pt x="242614" y="901503"/>
                  </a:lnTo>
                  <a:lnTo>
                    <a:pt x="203979" y="877435"/>
                  </a:lnTo>
                  <a:lnTo>
                    <a:pt x="167278" y="848991"/>
                  </a:lnTo>
                  <a:lnTo>
                    <a:pt x="132834" y="816171"/>
                  </a:lnTo>
                  <a:lnTo>
                    <a:pt x="101701" y="779860"/>
                  </a:lnTo>
                  <a:lnTo>
                    <a:pt x="74719" y="741170"/>
                  </a:lnTo>
                  <a:lnTo>
                    <a:pt x="51888" y="700441"/>
                  </a:lnTo>
                  <a:lnTo>
                    <a:pt x="33208" y="658012"/>
                  </a:lnTo>
                  <a:lnTo>
                    <a:pt x="18679" y="614224"/>
                  </a:lnTo>
                  <a:lnTo>
                    <a:pt x="8302" y="569416"/>
                  </a:lnTo>
                  <a:lnTo>
                    <a:pt x="2075" y="523929"/>
                  </a:lnTo>
                  <a:lnTo>
                    <a:pt x="0" y="478102"/>
                  </a:lnTo>
                  <a:lnTo>
                    <a:pt x="2075" y="432274"/>
                  </a:lnTo>
                  <a:lnTo>
                    <a:pt x="8302" y="386787"/>
                  </a:lnTo>
                  <a:lnTo>
                    <a:pt x="18679" y="341979"/>
                  </a:lnTo>
                  <a:lnTo>
                    <a:pt x="33208" y="298191"/>
                  </a:lnTo>
                  <a:lnTo>
                    <a:pt x="51888" y="255763"/>
                  </a:lnTo>
                  <a:lnTo>
                    <a:pt x="74719" y="215033"/>
                  </a:lnTo>
                  <a:lnTo>
                    <a:pt x="101701" y="176343"/>
                  </a:lnTo>
                  <a:lnTo>
                    <a:pt x="132834" y="140032"/>
                  </a:lnTo>
                  <a:lnTo>
                    <a:pt x="167278" y="107212"/>
                  </a:lnTo>
                  <a:lnTo>
                    <a:pt x="203979" y="78768"/>
                  </a:lnTo>
                  <a:lnTo>
                    <a:pt x="242614" y="54700"/>
                  </a:lnTo>
                  <a:lnTo>
                    <a:pt x="282862" y="35008"/>
                  </a:lnTo>
                  <a:lnTo>
                    <a:pt x="324399" y="19692"/>
                  </a:lnTo>
                  <a:lnTo>
                    <a:pt x="366903" y="8752"/>
                  </a:lnTo>
                  <a:lnTo>
                    <a:pt x="410052" y="2188"/>
                  </a:lnTo>
                  <a:lnTo>
                    <a:pt x="453523" y="0"/>
                  </a:lnTo>
                  <a:lnTo>
                    <a:pt x="496995" y="2188"/>
                  </a:lnTo>
                  <a:lnTo>
                    <a:pt x="540144" y="8752"/>
                  </a:lnTo>
                  <a:lnTo>
                    <a:pt x="582648" y="19692"/>
                  </a:lnTo>
                  <a:lnTo>
                    <a:pt x="624185" y="35008"/>
                  </a:lnTo>
                  <a:lnTo>
                    <a:pt x="664432" y="54700"/>
                  </a:lnTo>
                  <a:lnTo>
                    <a:pt x="703068" y="78768"/>
                  </a:lnTo>
                  <a:lnTo>
                    <a:pt x="739769" y="107212"/>
                  </a:lnTo>
                  <a:lnTo>
                    <a:pt x="774213" y="14003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1741443" y="6100215"/>
              <a:ext cx="907415" cy="956310"/>
            </a:xfrm>
            <a:custGeom>
              <a:avLst/>
              <a:gdLst/>
              <a:ahLst/>
              <a:cxnLst/>
              <a:rect l="l" t="t" r="r" b="b"/>
              <a:pathLst>
                <a:path w="907415" h="956309">
                  <a:moveTo>
                    <a:pt x="774213" y="140032"/>
                  </a:moveTo>
                  <a:lnTo>
                    <a:pt x="805346" y="176343"/>
                  </a:lnTo>
                  <a:lnTo>
                    <a:pt x="832328" y="215033"/>
                  </a:lnTo>
                  <a:lnTo>
                    <a:pt x="855159" y="255763"/>
                  </a:lnTo>
                  <a:lnTo>
                    <a:pt x="873839" y="298191"/>
                  </a:lnTo>
                  <a:lnTo>
                    <a:pt x="888368" y="341979"/>
                  </a:lnTo>
                  <a:lnTo>
                    <a:pt x="898745" y="386787"/>
                  </a:lnTo>
                  <a:lnTo>
                    <a:pt x="904972" y="432274"/>
                  </a:lnTo>
                  <a:lnTo>
                    <a:pt x="907047" y="478102"/>
                  </a:lnTo>
                  <a:lnTo>
                    <a:pt x="904972" y="523929"/>
                  </a:lnTo>
                  <a:lnTo>
                    <a:pt x="898745" y="569416"/>
                  </a:lnTo>
                  <a:lnTo>
                    <a:pt x="888368" y="614224"/>
                  </a:lnTo>
                  <a:lnTo>
                    <a:pt x="873839" y="658012"/>
                  </a:lnTo>
                  <a:lnTo>
                    <a:pt x="855159" y="700441"/>
                  </a:lnTo>
                  <a:lnTo>
                    <a:pt x="832328" y="741170"/>
                  </a:lnTo>
                  <a:lnTo>
                    <a:pt x="805346" y="779860"/>
                  </a:lnTo>
                  <a:lnTo>
                    <a:pt x="774213" y="816171"/>
                  </a:lnTo>
                  <a:lnTo>
                    <a:pt x="739769" y="848991"/>
                  </a:lnTo>
                  <a:lnTo>
                    <a:pt x="703068" y="877435"/>
                  </a:lnTo>
                  <a:lnTo>
                    <a:pt x="664432" y="901503"/>
                  </a:lnTo>
                  <a:lnTo>
                    <a:pt x="624185" y="921196"/>
                  </a:lnTo>
                  <a:lnTo>
                    <a:pt x="582648" y="936512"/>
                  </a:lnTo>
                  <a:lnTo>
                    <a:pt x="540144" y="947452"/>
                  </a:lnTo>
                  <a:lnTo>
                    <a:pt x="496995" y="954016"/>
                  </a:lnTo>
                  <a:lnTo>
                    <a:pt x="453523" y="956204"/>
                  </a:lnTo>
                  <a:lnTo>
                    <a:pt x="410052" y="954016"/>
                  </a:lnTo>
                  <a:lnTo>
                    <a:pt x="366903" y="947452"/>
                  </a:lnTo>
                  <a:lnTo>
                    <a:pt x="324399" y="936512"/>
                  </a:lnTo>
                  <a:lnTo>
                    <a:pt x="282862" y="921196"/>
                  </a:lnTo>
                  <a:lnTo>
                    <a:pt x="242614" y="901503"/>
                  </a:lnTo>
                  <a:lnTo>
                    <a:pt x="203979" y="877435"/>
                  </a:lnTo>
                  <a:lnTo>
                    <a:pt x="167278" y="848991"/>
                  </a:lnTo>
                  <a:lnTo>
                    <a:pt x="132834" y="816171"/>
                  </a:lnTo>
                  <a:lnTo>
                    <a:pt x="101701" y="779860"/>
                  </a:lnTo>
                  <a:lnTo>
                    <a:pt x="74719" y="741170"/>
                  </a:lnTo>
                  <a:lnTo>
                    <a:pt x="51888" y="700441"/>
                  </a:lnTo>
                  <a:lnTo>
                    <a:pt x="33208" y="658012"/>
                  </a:lnTo>
                  <a:lnTo>
                    <a:pt x="18679" y="614224"/>
                  </a:lnTo>
                  <a:lnTo>
                    <a:pt x="8302" y="569416"/>
                  </a:lnTo>
                  <a:lnTo>
                    <a:pt x="2075" y="523929"/>
                  </a:lnTo>
                  <a:lnTo>
                    <a:pt x="0" y="478102"/>
                  </a:lnTo>
                  <a:lnTo>
                    <a:pt x="2075" y="432274"/>
                  </a:lnTo>
                  <a:lnTo>
                    <a:pt x="8302" y="386787"/>
                  </a:lnTo>
                  <a:lnTo>
                    <a:pt x="18679" y="341979"/>
                  </a:lnTo>
                  <a:lnTo>
                    <a:pt x="33208" y="298191"/>
                  </a:lnTo>
                  <a:lnTo>
                    <a:pt x="51888" y="255763"/>
                  </a:lnTo>
                  <a:lnTo>
                    <a:pt x="74719" y="215033"/>
                  </a:lnTo>
                  <a:lnTo>
                    <a:pt x="101701" y="176343"/>
                  </a:lnTo>
                  <a:lnTo>
                    <a:pt x="132834" y="140032"/>
                  </a:lnTo>
                  <a:lnTo>
                    <a:pt x="167278" y="107212"/>
                  </a:lnTo>
                  <a:lnTo>
                    <a:pt x="203979" y="78768"/>
                  </a:lnTo>
                  <a:lnTo>
                    <a:pt x="242614" y="54700"/>
                  </a:lnTo>
                  <a:lnTo>
                    <a:pt x="282862" y="35008"/>
                  </a:lnTo>
                  <a:lnTo>
                    <a:pt x="324399" y="19692"/>
                  </a:lnTo>
                  <a:lnTo>
                    <a:pt x="366903" y="8752"/>
                  </a:lnTo>
                  <a:lnTo>
                    <a:pt x="410052" y="2188"/>
                  </a:lnTo>
                  <a:lnTo>
                    <a:pt x="453523" y="0"/>
                  </a:lnTo>
                  <a:lnTo>
                    <a:pt x="496995" y="2188"/>
                  </a:lnTo>
                  <a:lnTo>
                    <a:pt x="540144" y="8752"/>
                  </a:lnTo>
                  <a:lnTo>
                    <a:pt x="582648" y="19692"/>
                  </a:lnTo>
                  <a:lnTo>
                    <a:pt x="624185" y="35008"/>
                  </a:lnTo>
                  <a:lnTo>
                    <a:pt x="664432" y="54700"/>
                  </a:lnTo>
                  <a:lnTo>
                    <a:pt x="703068" y="78768"/>
                  </a:lnTo>
                  <a:lnTo>
                    <a:pt x="739769" y="107212"/>
                  </a:lnTo>
                  <a:lnTo>
                    <a:pt x="774213" y="14003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741443" y="4518714"/>
              <a:ext cx="907415" cy="956310"/>
            </a:xfrm>
            <a:custGeom>
              <a:avLst/>
              <a:gdLst/>
              <a:ahLst/>
              <a:cxnLst/>
              <a:rect l="l" t="t" r="r" b="b"/>
              <a:pathLst>
                <a:path w="907415" h="956310">
                  <a:moveTo>
                    <a:pt x="774213" y="140032"/>
                  </a:moveTo>
                  <a:lnTo>
                    <a:pt x="805346" y="176343"/>
                  </a:lnTo>
                  <a:lnTo>
                    <a:pt x="832328" y="215033"/>
                  </a:lnTo>
                  <a:lnTo>
                    <a:pt x="855159" y="255763"/>
                  </a:lnTo>
                  <a:lnTo>
                    <a:pt x="873839" y="298191"/>
                  </a:lnTo>
                  <a:lnTo>
                    <a:pt x="888368" y="341979"/>
                  </a:lnTo>
                  <a:lnTo>
                    <a:pt x="898745" y="386787"/>
                  </a:lnTo>
                  <a:lnTo>
                    <a:pt x="904972" y="432274"/>
                  </a:lnTo>
                  <a:lnTo>
                    <a:pt x="907047" y="478102"/>
                  </a:lnTo>
                  <a:lnTo>
                    <a:pt x="904972" y="523929"/>
                  </a:lnTo>
                  <a:lnTo>
                    <a:pt x="898745" y="569416"/>
                  </a:lnTo>
                  <a:lnTo>
                    <a:pt x="888368" y="614224"/>
                  </a:lnTo>
                  <a:lnTo>
                    <a:pt x="873839" y="658012"/>
                  </a:lnTo>
                  <a:lnTo>
                    <a:pt x="855159" y="700441"/>
                  </a:lnTo>
                  <a:lnTo>
                    <a:pt x="832328" y="741170"/>
                  </a:lnTo>
                  <a:lnTo>
                    <a:pt x="805346" y="779860"/>
                  </a:lnTo>
                  <a:lnTo>
                    <a:pt x="774213" y="816171"/>
                  </a:lnTo>
                  <a:lnTo>
                    <a:pt x="739769" y="848991"/>
                  </a:lnTo>
                  <a:lnTo>
                    <a:pt x="703068" y="877435"/>
                  </a:lnTo>
                  <a:lnTo>
                    <a:pt x="664432" y="901503"/>
                  </a:lnTo>
                  <a:lnTo>
                    <a:pt x="624185" y="921196"/>
                  </a:lnTo>
                  <a:lnTo>
                    <a:pt x="582648" y="936512"/>
                  </a:lnTo>
                  <a:lnTo>
                    <a:pt x="540144" y="947452"/>
                  </a:lnTo>
                  <a:lnTo>
                    <a:pt x="496995" y="954016"/>
                  </a:lnTo>
                  <a:lnTo>
                    <a:pt x="453523" y="956204"/>
                  </a:lnTo>
                  <a:lnTo>
                    <a:pt x="410052" y="954016"/>
                  </a:lnTo>
                  <a:lnTo>
                    <a:pt x="366903" y="947452"/>
                  </a:lnTo>
                  <a:lnTo>
                    <a:pt x="324399" y="936512"/>
                  </a:lnTo>
                  <a:lnTo>
                    <a:pt x="282862" y="921196"/>
                  </a:lnTo>
                  <a:lnTo>
                    <a:pt x="242614" y="901503"/>
                  </a:lnTo>
                  <a:lnTo>
                    <a:pt x="203979" y="877435"/>
                  </a:lnTo>
                  <a:lnTo>
                    <a:pt x="167278" y="848991"/>
                  </a:lnTo>
                  <a:lnTo>
                    <a:pt x="132834" y="816171"/>
                  </a:lnTo>
                  <a:lnTo>
                    <a:pt x="101701" y="779860"/>
                  </a:lnTo>
                  <a:lnTo>
                    <a:pt x="74719" y="741170"/>
                  </a:lnTo>
                  <a:lnTo>
                    <a:pt x="51888" y="700441"/>
                  </a:lnTo>
                  <a:lnTo>
                    <a:pt x="33208" y="658012"/>
                  </a:lnTo>
                  <a:lnTo>
                    <a:pt x="18679" y="614224"/>
                  </a:lnTo>
                  <a:lnTo>
                    <a:pt x="8302" y="569416"/>
                  </a:lnTo>
                  <a:lnTo>
                    <a:pt x="2075" y="523929"/>
                  </a:lnTo>
                  <a:lnTo>
                    <a:pt x="0" y="478102"/>
                  </a:lnTo>
                  <a:lnTo>
                    <a:pt x="2075" y="432274"/>
                  </a:lnTo>
                  <a:lnTo>
                    <a:pt x="8302" y="386787"/>
                  </a:lnTo>
                  <a:lnTo>
                    <a:pt x="18679" y="341979"/>
                  </a:lnTo>
                  <a:lnTo>
                    <a:pt x="33208" y="298191"/>
                  </a:lnTo>
                  <a:lnTo>
                    <a:pt x="51888" y="255763"/>
                  </a:lnTo>
                  <a:lnTo>
                    <a:pt x="74719" y="215033"/>
                  </a:lnTo>
                  <a:lnTo>
                    <a:pt x="101701" y="176343"/>
                  </a:lnTo>
                  <a:lnTo>
                    <a:pt x="132834" y="140032"/>
                  </a:lnTo>
                  <a:lnTo>
                    <a:pt x="167278" y="107212"/>
                  </a:lnTo>
                  <a:lnTo>
                    <a:pt x="203979" y="78768"/>
                  </a:lnTo>
                  <a:lnTo>
                    <a:pt x="242614" y="54700"/>
                  </a:lnTo>
                  <a:lnTo>
                    <a:pt x="282862" y="35008"/>
                  </a:lnTo>
                  <a:lnTo>
                    <a:pt x="324399" y="19692"/>
                  </a:lnTo>
                  <a:lnTo>
                    <a:pt x="366903" y="8752"/>
                  </a:lnTo>
                  <a:lnTo>
                    <a:pt x="410052" y="2188"/>
                  </a:lnTo>
                  <a:lnTo>
                    <a:pt x="453523" y="0"/>
                  </a:lnTo>
                  <a:lnTo>
                    <a:pt x="496995" y="2188"/>
                  </a:lnTo>
                  <a:lnTo>
                    <a:pt x="540144" y="8752"/>
                  </a:lnTo>
                  <a:lnTo>
                    <a:pt x="582648" y="19692"/>
                  </a:lnTo>
                  <a:lnTo>
                    <a:pt x="624185" y="35008"/>
                  </a:lnTo>
                  <a:lnTo>
                    <a:pt x="664432" y="54700"/>
                  </a:lnTo>
                  <a:lnTo>
                    <a:pt x="703068" y="78768"/>
                  </a:lnTo>
                  <a:lnTo>
                    <a:pt x="739769" y="107212"/>
                  </a:lnTo>
                  <a:lnTo>
                    <a:pt x="774213" y="14003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659073" y="5907744"/>
              <a:ext cx="907415" cy="956310"/>
            </a:xfrm>
            <a:custGeom>
              <a:avLst/>
              <a:gdLst/>
              <a:ahLst/>
              <a:cxnLst/>
              <a:rect l="l" t="t" r="r" b="b"/>
              <a:pathLst>
                <a:path w="907415" h="956309">
                  <a:moveTo>
                    <a:pt x="774213" y="140032"/>
                  </a:moveTo>
                  <a:lnTo>
                    <a:pt x="805346" y="176343"/>
                  </a:lnTo>
                  <a:lnTo>
                    <a:pt x="832328" y="215033"/>
                  </a:lnTo>
                  <a:lnTo>
                    <a:pt x="855159" y="255763"/>
                  </a:lnTo>
                  <a:lnTo>
                    <a:pt x="873839" y="298191"/>
                  </a:lnTo>
                  <a:lnTo>
                    <a:pt x="888368" y="341979"/>
                  </a:lnTo>
                  <a:lnTo>
                    <a:pt x="898745" y="386787"/>
                  </a:lnTo>
                  <a:lnTo>
                    <a:pt x="904972" y="432274"/>
                  </a:lnTo>
                  <a:lnTo>
                    <a:pt x="907047" y="478102"/>
                  </a:lnTo>
                  <a:lnTo>
                    <a:pt x="904972" y="523929"/>
                  </a:lnTo>
                  <a:lnTo>
                    <a:pt x="898745" y="569416"/>
                  </a:lnTo>
                  <a:lnTo>
                    <a:pt x="888368" y="614224"/>
                  </a:lnTo>
                  <a:lnTo>
                    <a:pt x="873839" y="658012"/>
                  </a:lnTo>
                  <a:lnTo>
                    <a:pt x="855159" y="700441"/>
                  </a:lnTo>
                  <a:lnTo>
                    <a:pt x="832328" y="741170"/>
                  </a:lnTo>
                  <a:lnTo>
                    <a:pt x="805346" y="779860"/>
                  </a:lnTo>
                  <a:lnTo>
                    <a:pt x="774213" y="816171"/>
                  </a:lnTo>
                  <a:lnTo>
                    <a:pt x="739769" y="848991"/>
                  </a:lnTo>
                  <a:lnTo>
                    <a:pt x="703068" y="877435"/>
                  </a:lnTo>
                  <a:lnTo>
                    <a:pt x="664432" y="901503"/>
                  </a:lnTo>
                  <a:lnTo>
                    <a:pt x="624185" y="921196"/>
                  </a:lnTo>
                  <a:lnTo>
                    <a:pt x="582648" y="936512"/>
                  </a:lnTo>
                  <a:lnTo>
                    <a:pt x="540144" y="947452"/>
                  </a:lnTo>
                  <a:lnTo>
                    <a:pt x="496995" y="954016"/>
                  </a:lnTo>
                  <a:lnTo>
                    <a:pt x="453523" y="956204"/>
                  </a:lnTo>
                  <a:lnTo>
                    <a:pt x="410052" y="954016"/>
                  </a:lnTo>
                  <a:lnTo>
                    <a:pt x="366903" y="947452"/>
                  </a:lnTo>
                  <a:lnTo>
                    <a:pt x="324399" y="936512"/>
                  </a:lnTo>
                  <a:lnTo>
                    <a:pt x="282862" y="921196"/>
                  </a:lnTo>
                  <a:lnTo>
                    <a:pt x="242614" y="901503"/>
                  </a:lnTo>
                  <a:lnTo>
                    <a:pt x="203979" y="877435"/>
                  </a:lnTo>
                  <a:lnTo>
                    <a:pt x="167278" y="848991"/>
                  </a:lnTo>
                  <a:lnTo>
                    <a:pt x="132834" y="816171"/>
                  </a:lnTo>
                  <a:lnTo>
                    <a:pt x="101701" y="779860"/>
                  </a:lnTo>
                  <a:lnTo>
                    <a:pt x="74719" y="741170"/>
                  </a:lnTo>
                  <a:lnTo>
                    <a:pt x="51888" y="700441"/>
                  </a:lnTo>
                  <a:lnTo>
                    <a:pt x="33208" y="658012"/>
                  </a:lnTo>
                  <a:lnTo>
                    <a:pt x="18679" y="614224"/>
                  </a:lnTo>
                  <a:lnTo>
                    <a:pt x="8302" y="569416"/>
                  </a:lnTo>
                  <a:lnTo>
                    <a:pt x="2075" y="523929"/>
                  </a:lnTo>
                  <a:lnTo>
                    <a:pt x="0" y="478102"/>
                  </a:lnTo>
                  <a:lnTo>
                    <a:pt x="2075" y="432274"/>
                  </a:lnTo>
                  <a:lnTo>
                    <a:pt x="8302" y="386787"/>
                  </a:lnTo>
                  <a:lnTo>
                    <a:pt x="18679" y="341979"/>
                  </a:lnTo>
                  <a:lnTo>
                    <a:pt x="33208" y="298191"/>
                  </a:lnTo>
                  <a:lnTo>
                    <a:pt x="51888" y="255763"/>
                  </a:lnTo>
                  <a:lnTo>
                    <a:pt x="74719" y="215033"/>
                  </a:lnTo>
                  <a:lnTo>
                    <a:pt x="101701" y="176343"/>
                  </a:lnTo>
                  <a:lnTo>
                    <a:pt x="132834" y="140032"/>
                  </a:lnTo>
                  <a:lnTo>
                    <a:pt x="167278" y="107212"/>
                  </a:lnTo>
                  <a:lnTo>
                    <a:pt x="203979" y="78768"/>
                  </a:lnTo>
                  <a:lnTo>
                    <a:pt x="242614" y="54700"/>
                  </a:lnTo>
                  <a:lnTo>
                    <a:pt x="282862" y="35008"/>
                  </a:lnTo>
                  <a:lnTo>
                    <a:pt x="324399" y="19692"/>
                  </a:lnTo>
                  <a:lnTo>
                    <a:pt x="366903" y="8752"/>
                  </a:lnTo>
                  <a:lnTo>
                    <a:pt x="410052" y="2188"/>
                  </a:lnTo>
                  <a:lnTo>
                    <a:pt x="453523" y="0"/>
                  </a:lnTo>
                  <a:lnTo>
                    <a:pt x="496995" y="2188"/>
                  </a:lnTo>
                  <a:lnTo>
                    <a:pt x="540144" y="8752"/>
                  </a:lnTo>
                  <a:lnTo>
                    <a:pt x="582648" y="19692"/>
                  </a:lnTo>
                  <a:lnTo>
                    <a:pt x="624185" y="35008"/>
                  </a:lnTo>
                  <a:lnTo>
                    <a:pt x="664432" y="54700"/>
                  </a:lnTo>
                  <a:lnTo>
                    <a:pt x="703068" y="78768"/>
                  </a:lnTo>
                  <a:lnTo>
                    <a:pt x="739769" y="107212"/>
                  </a:lnTo>
                  <a:lnTo>
                    <a:pt x="774213" y="14003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6659073" y="4518714"/>
              <a:ext cx="907415" cy="956310"/>
            </a:xfrm>
            <a:custGeom>
              <a:avLst/>
              <a:gdLst/>
              <a:ahLst/>
              <a:cxnLst/>
              <a:rect l="l" t="t" r="r" b="b"/>
              <a:pathLst>
                <a:path w="907415" h="956310">
                  <a:moveTo>
                    <a:pt x="774213" y="140032"/>
                  </a:moveTo>
                  <a:lnTo>
                    <a:pt x="805346" y="176343"/>
                  </a:lnTo>
                  <a:lnTo>
                    <a:pt x="832328" y="215033"/>
                  </a:lnTo>
                  <a:lnTo>
                    <a:pt x="855159" y="255763"/>
                  </a:lnTo>
                  <a:lnTo>
                    <a:pt x="873839" y="298191"/>
                  </a:lnTo>
                  <a:lnTo>
                    <a:pt x="888368" y="341979"/>
                  </a:lnTo>
                  <a:lnTo>
                    <a:pt x="898745" y="386787"/>
                  </a:lnTo>
                  <a:lnTo>
                    <a:pt x="904972" y="432274"/>
                  </a:lnTo>
                  <a:lnTo>
                    <a:pt x="907047" y="478102"/>
                  </a:lnTo>
                  <a:lnTo>
                    <a:pt x="904972" y="523929"/>
                  </a:lnTo>
                  <a:lnTo>
                    <a:pt x="898745" y="569416"/>
                  </a:lnTo>
                  <a:lnTo>
                    <a:pt x="888368" y="614224"/>
                  </a:lnTo>
                  <a:lnTo>
                    <a:pt x="873839" y="658012"/>
                  </a:lnTo>
                  <a:lnTo>
                    <a:pt x="855159" y="700441"/>
                  </a:lnTo>
                  <a:lnTo>
                    <a:pt x="832328" y="741170"/>
                  </a:lnTo>
                  <a:lnTo>
                    <a:pt x="805346" y="779860"/>
                  </a:lnTo>
                  <a:lnTo>
                    <a:pt x="774213" y="816171"/>
                  </a:lnTo>
                  <a:lnTo>
                    <a:pt x="739769" y="848991"/>
                  </a:lnTo>
                  <a:lnTo>
                    <a:pt x="703068" y="877435"/>
                  </a:lnTo>
                  <a:lnTo>
                    <a:pt x="664432" y="901503"/>
                  </a:lnTo>
                  <a:lnTo>
                    <a:pt x="624185" y="921196"/>
                  </a:lnTo>
                  <a:lnTo>
                    <a:pt x="582648" y="936512"/>
                  </a:lnTo>
                  <a:lnTo>
                    <a:pt x="540144" y="947452"/>
                  </a:lnTo>
                  <a:lnTo>
                    <a:pt x="496995" y="954016"/>
                  </a:lnTo>
                  <a:lnTo>
                    <a:pt x="453523" y="956204"/>
                  </a:lnTo>
                  <a:lnTo>
                    <a:pt x="410052" y="954016"/>
                  </a:lnTo>
                  <a:lnTo>
                    <a:pt x="366903" y="947452"/>
                  </a:lnTo>
                  <a:lnTo>
                    <a:pt x="324399" y="936512"/>
                  </a:lnTo>
                  <a:lnTo>
                    <a:pt x="282862" y="921196"/>
                  </a:lnTo>
                  <a:lnTo>
                    <a:pt x="242614" y="901503"/>
                  </a:lnTo>
                  <a:lnTo>
                    <a:pt x="203979" y="877435"/>
                  </a:lnTo>
                  <a:lnTo>
                    <a:pt x="167278" y="848991"/>
                  </a:lnTo>
                  <a:lnTo>
                    <a:pt x="132834" y="816171"/>
                  </a:lnTo>
                  <a:lnTo>
                    <a:pt x="101701" y="779860"/>
                  </a:lnTo>
                  <a:lnTo>
                    <a:pt x="74719" y="741170"/>
                  </a:lnTo>
                  <a:lnTo>
                    <a:pt x="51888" y="700441"/>
                  </a:lnTo>
                  <a:lnTo>
                    <a:pt x="33208" y="658012"/>
                  </a:lnTo>
                  <a:lnTo>
                    <a:pt x="18679" y="614224"/>
                  </a:lnTo>
                  <a:lnTo>
                    <a:pt x="8302" y="569416"/>
                  </a:lnTo>
                  <a:lnTo>
                    <a:pt x="2075" y="523929"/>
                  </a:lnTo>
                  <a:lnTo>
                    <a:pt x="0" y="478102"/>
                  </a:lnTo>
                  <a:lnTo>
                    <a:pt x="2075" y="432274"/>
                  </a:lnTo>
                  <a:lnTo>
                    <a:pt x="8302" y="386787"/>
                  </a:lnTo>
                  <a:lnTo>
                    <a:pt x="18679" y="341979"/>
                  </a:lnTo>
                  <a:lnTo>
                    <a:pt x="33208" y="298191"/>
                  </a:lnTo>
                  <a:lnTo>
                    <a:pt x="51888" y="255763"/>
                  </a:lnTo>
                  <a:lnTo>
                    <a:pt x="74719" y="215033"/>
                  </a:lnTo>
                  <a:lnTo>
                    <a:pt x="101701" y="176343"/>
                  </a:lnTo>
                  <a:lnTo>
                    <a:pt x="132834" y="140032"/>
                  </a:lnTo>
                  <a:lnTo>
                    <a:pt x="167278" y="107212"/>
                  </a:lnTo>
                  <a:lnTo>
                    <a:pt x="203979" y="78768"/>
                  </a:lnTo>
                  <a:lnTo>
                    <a:pt x="242614" y="54700"/>
                  </a:lnTo>
                  <a:lnTo>
                    <a:pt x="282862" y="35008"/>
                  </a:lnTo>
                  <a:lnTo>
                    <a:pt x="324399" y="19692"/>
                  </a:lnTo>
                  <a:lnTo>
                    <a:pt x="366903" y="8752"/>
                  </a:lnTo>
                  <a:lnTo>
                    <a:pt x="410052" y="2188"/>
                  </a:lnTo>
                  <a:lnTo>
                    <a:pt x="453523" y="0"/>
                  </a:lnTo>
                  <a:lnTo>
                    <a:pt x="496995" y="2188"/>
                  </a:lnTo>
                  <a:lnTo>
                    <a:pt x="540144" y="8752"/>
                  </a:lnTo>
                  <a:lnTo>
                    <a:pt x="582648" y="19692"/>
                  </a:lnTo>
                  <a:lnTo>
                    <a:pt x="624185" y="35008"/>
                  </a:lnTo>
                  <a:lnTo>
                    <a:pt x="664432" y="54700"/>
                  </a:lnTo>
                  <a:lnTo>
                    <a:pt x="703068" y="78768"/>
                  </a:lnTo>
                  <a:lnTo>
                    <a:pt x="739769" y="107212"/>
                  </a:lnTo>
                  <a:lnTo>
                    <a:pt x="774213" y="14003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2680624" y="4369476"/>
              <a:ext cx="1492250" cy="686435"/>
            </a:xfrm>
            <a:custGeom>
              <a:avLst/>
              <a:gdLst/>
              <a:ahLst/>
              <a:cxnLst/>
              <a:rect l="l" t="t" r="r" b="b"/>
              <a:pathLst>
                <a:path w="1492250" h="686435">
                  <a:moveTo>
                    <a:pt x="0" y="686117"/>
                  </a:moveTo>
                  <a:lnTo>
                    <a:pt x="149200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2643866" y="5078925"/>
              <a:ext cx="1506855" cy="815340"/>
            </a:xfrm>
            <a:custGeom>
              <a:avLst/>
              <a:gdLst/>
              <a:ahLst/>
              <a:cxnLst/>
              <a:rect l="l" t="t" r="r" b="b"/>
              <a:pathLst>
                <a:path w="1506855" h="815339">
                  <a:moveTo>
                    <a:pt x="0" y="0"/>
                  </a:moveTo>
                  <a:lnTo>
                    <a:pt x="1506806" y="81476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611605" y="5094815"/>
              <a:ext cx="1630045" cy="2307590"/>
            </a:xfrm>
            <a:custGeom>
              <a:avLst/>
              <a:gdLst/>
              <a:ahLst/>
              <a:cxnLst/>
              <a:rect l="l" t="t" r="r" b="b"/>
              <a:pathLst>
                <a:path w="1630044" h="2307590">
                  <a:moveTo>
                    <a:pt x="0" y="0"/>
                  </a:moveTo>
                  <a:lnTo>
                    <a:pt x="1630040" y="230714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2639269" y="6599753"/>
              <a:ext cx="1574800" cy="808990"/>
            </a:xfrm>
            <a:custGeom>
              <a:avLst/>
              <a:gdLst/>
              <a:ahLst/>
              <a:cxnLst/>
              <a:rect l="l" t="t" r="r" b="b"/>
              <a:pathLst>
                <a:path w="1574800" h="808990">
                  <a:moveTo>
                    <a:pt x="0" y="0"/>
                  </a:moveTo>
                  <a:lnTo>
                    <a:pt x="1574706" y="808973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2611503" y="6008922"/>
              <a:ext cx="1539875" cy="687070"/>
            </a:xfrm>
            <a:custGeom>
              <a:avLst/>
              <a:gdLst/>
              <a:ahLst/>
              <a:cxnLst/>
              <a:rect l="l" t="t" r="r" b="b"/>
              <a:pathLst>
                <a:path w="1539875" h="687070">
                  <a:moveTo>
                    <a:pt x="0" y="686449"/>
                  </a:moveTo>
                  <a:lnTo>
                    <a:pt x="1539365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2699957" y="4503985"/>
              <a:ext cx="1449070" cy="2076450"/>
            </a:xfrm>
            <a:custGeom>
              <a:avLst/>
              <a:gdLst/>
              <a:ahLst/>
              <a:cxnLst/>
              <a:rect l="l" t="t" r="r" b="b"/>
              <a:pathLst>
                <a:path w="1449069" h="2076450">
                  <a:moveTo>
                    <a:pt x="0" y="2076384"/>
                  </a:moveTo>
                  <a:lnTo>
                    <a:pt x="144883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5155099" y="4419702"/>
              <a:ext cx="1456690" cy="586105"/>
            </a:xfrm>
            <a:custGeom>
              <a:avLst/>
              <a:gdLst/>
              <a:ahLst/>
              <a:cxnLst/>
              <a:rect l="l" t="t" r="r" b="b"/>
              <a:pathLst>
                <a:path w="1456690" h="586104">
                  <a:moveTo>
                    <a:pt x="0" y="0"/>
                  </a:moveTo>
                  <a:lnTo>
                    <a:pt x="1456190" y="58566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5158753" y="4504011"/>
              <a:ext cx="1449070" cy="1837055"/>
            </a:xfrm>
            <a:custGeom>
              <a:avLst/>
              <a:gdLst/>
              <a:ahLst/>
              <a:cxnLst/>
              <a:rect l="l" t="t" r="r" b="b"/>
              <a:pathLst>
                <a:path w="1449069" h="1837054">
                  <a:moveTo>
                    <a:pt x="0" y="0"/>
                  </a:moveTo>
                  <a:lnTo>
                    <a:pt x="1448867" y="183644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5154732" y="5967466"/>
              <a:ext cx="1457960" cy="468630"/>
            </a:xfrm>
            <a:custGeom>
              <a:avLst/>
              <a:gdLst/>
              <a:ahLst/>
              <a:cxnLst/>
              <a:rect l="l" t="t" r="r" b="b"/>
              <a:pathLst>
                <a:path w="1457959" h="468629">
                  <a:moveTo>
                    <a:pt x="0" y="0"/>
                  </a:moveTo>
                  <a:lnTo>
                    <a:pt x="1457461" y="46860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5156138" y="6406804"/>
              <a:ext cx="1454150" cy="988060"/>
            </a:xfrm>
            <a:custGeom>
              <a:avLst/>
              <a:gdLst/>
              <a:ahLst/>
              <a:cxnLst/>
              <a:rect l="l" t="t" r="r" b="b"/>
              <a:pathLst>
                <a:path w="1454150" h="988059">
                  <a:moveTo>
                    <a:pt x="0" y="987525"/>
                  </a:moveTo>
                  <a:lnTo>
                    <a:pt x="145411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5159878" y="5003823"/>
              <a:ext cx="1447165" cy="2396490"/>
            </a:xfrm>
            <a:custGeom>
              <a:avLst/>
              <a:gdLst/>
              <a:ahLst/>
              <a:cxnLst/>
              <a:rect l="l" t="t" r="r" b="b"/>
              <a:pathLst>
                <a:path w="1447165" h="2396490">
                  <a:moveTo>
                    <a:pt x="0" y="2395896"/>
                  </a:moveTo>
                  <a:lnTo>
                    <a:pt x="144663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5157546" y="5029475"/>
              <a:ext cx="1451610" cy="913765"/>
            </a:xfrm>
            <a:custGeom>
              <a:avLst/>
              <a:gdLst/>
              <a:ahLst/>
              <a:cxnLst/>
              <a:rect l="l" t="t" r="r" b="b"/>
              <a:pathLst>
                <a:path w="1451609" h="913764">
                  <a:moveTo>
                    <a:pt x="0" y="913666"/>
                  </a:moveTo>
                  <a:lnTo>
                    <a:pt x="145129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1475901" y="3958997"/>
              <a:ext cx="1375410" cy="3904615"/>
            </a:xfrm>
            <a:custGeom>
              <a:avLst/>
              <a:gdLst/>
              <a:ahLst/>
              <a:cxnLst/>
              <a:rect l="l" t="t" r="r" b="b"/>
              <a:pathLst>
                <a:path w="1375409" h="3904615">
                  <a:moveTo>
                    <a:pt x="0" y="0"/>
                  </a:moveTo>
                  <a:lnTo>
                    <a:pt x="1375036" y="0"/>
                  </a:lnTo>
                  <a:lnTo>
                    <a:pt x="1375036" y="3904325"/>
                  </a:lnTo>
                  <a:lnTo>
                    <a:pt x="0" y="390432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D3187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966265" y="3657364"/>
              <a:ext cx="1375410" cy="4428490"/>
            </a:xfrm>
            <a:custGeom>
              <a:avLst/>
              <a:gdLst/>
              <a:ahLst/>
              <a:cxnLst/>
              <a:rect l="l" t="t" r="r" b="b"/>
              <a:pathLst>
                <a:path w="1375409" h="4428490">
                  <a:moveTo>
                    <a:pt x="0" y="0"/>
                  </a:moveTo>
                  <a:lnTo>
                    <a:pt x="1375036" y="0"/>
                  </a:lnTo>
                  <a:lnTo>
                    <a:pt x="1375036" y="4428346"/>
                  </a:lnTo>
                  <a:lnTo>
                    <a:pt x="0" y="4428346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FD9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6399102" y="3958997"/>
              <a:ext cx="1375410" cy="3825240"/>
            </a:xfrm>
            <a:custGeom>
              <a:avLst/>
              <a:gdLst/>
              <a:ahLst/>
              <a:cxnLst/>
              <a:rect l="l" t="t" r="r" b="b"/>
              <a:pathLst>
                <a:path w="1375409" h="3825240">
                  <a:moveTo>
                    <a:pt x="0" y="0"/>
                  </a:moveTo>
                  <a:lnTo>
                    <a:pt x="1375036" y="0"/>
                  </a:lnTo>
                  <a:lnTo>
                    <a:pt x="1375036" y="3825078"/>
                  </a:lnTo>
                  <a:lnTo>
                    <a:pt x="0" y="3825078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00AB8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0568463" y="4972035"/>
              <a:ext cx="852169" cy="0"/>
            </a:xfrm>
            <a:custGeom>
              <a:avLst/>
              <a:gdLst/>
              <a:ahLst/>
              <a:cxnLst/>
              <a:rect l="l" t="t" r="r" b="b"/>
              <a:pathLst>
                <a:path w="852170">
                  <a:moveTo>
                    <a:pt x="0" y="0"/>
                  </a:moveTo>
                  <a:lnTo>
                    <a:pt x="809848" y="0"/>
                  </a:lnTo>
                  <a:lnTo>
                    <a:pt x="851731" y="0"/>
                  </a:lnTo>
                </a:path>
              </a:pathLst>
            </a:custGeom>
            <a:ln w="83767">
              <a:solidFill>
                <a:srgbClr val="FF42A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1378313" y="480868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0568463" y="6586436"/>
              <a:ext cx="852169" cy="0"/>
            </a:xfrm>
            <a:custGeom>
              <a:avLst/>
              <a:gdLst/>
              <a:ahLst/>
              <a:cxnLst/>
              <a:rect l="l" t="t" r="r" b="b"/>
              <a:pathLst>
                <a:path w="852170">
                  <a:moveTo>
                    <a:pt x="0" y="0"/>
                  </a:moveTo>
                  <a:lnTo>
                    <a:pt x="809848" y="0"/>
                  </a:lnTo>
                  <a:lnTo>
                    <a:pt x="851731" y="0"/>
                  </a:lnTo>
                </a:path>
              </a:pathLst>
            </a:custGeom>
            <a:ln w="83767">
              <a:solidFill>
                <a:srgbClr val="FF42A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1378313" y="642309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7602552" y="4972035"/>
              <a:ext cx="852169" cy="0"/>
            </a:xfrm>
            <a:custGeom>
              <a:avLst/>
              <a:gdLst/>
              <a:ahLst/>
              <a:cxnLst/>
              <a:rect l="l" t="t" r="r" b="b"/>
              <a:pathLst>
                <a:path w="852169">
                  <a:moveTo>
                    <a:pt x="0" y="0"/>
                  </a:moveTo>
                  <a:lnTo>
                    <a:pt x="809848" y="0"/>
                  </a:lnTo>
                  <a:lnTo>
                    <a:pt x="851731" y="0"/>
                  </a:lnTo>
                </a:path>
              </a:pathLst>
            </a:custGeom>
            <a:ln w="83767">
              <a:solidFill>
                <a:srgbClr val="0171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8412402" y="480868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7100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7602552" y="6421616"/>
              <a:ext cx="852169" cy="0"/>
            </a:xfrm>
            <a:custGeom>
              <a:avLst/>
              <a:gdLst/>
              <a:ahLst/>
              <a:cxnLst/>
              <a:rect l="l" t="t" r="r" b="b"/>
              <a:pathLst>
                <a:path w="852169">
                  <a:moveTo>
                    <a:pt x="0" y="0"/>
                  </a:moveTo>
                  <a:lnTo>
                    <a:pt x="809848" y="0"/>
                  </a:lnTo>
                  <a:lnTo>
                    <a:pt x="851731" y="0"/>
                  </a:lnTo>
                </a:path>
              </a:pathLst>
            </a:custGeom>
            <a:ln w="83767">
              <a:solidFill>
                <a:srgbClr val="0171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8412402" y="625827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7100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624338" y="8510104"/>
            <a:ext cx="10623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入力層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114691" y="8510104"/>
            <a:ext cx="10623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隠れ層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547538" y="8510104"/>
            <a:ext cx="10623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出力層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32067" y="4746345"/>
            <a:ext cx="7169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入力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32067" y="6360746"/>
            <a:ext cx="7169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入力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944597" y="4746345"/>
            <a:ext cx="7169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出力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944597" y="6195926"/>
            <a:ext cx="7169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出力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0805" y="8245133"/>
            <a:ext cx="25209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24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•</a:t>
            </a:r>
            <a:endParaRPr sz="335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13408" y="8222604"/>
            <a:ext cx="5648960" cy="14909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700" spc="-65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ディープラーニング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700" spc="6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 </a:t>
            </a:r>
            <a:r>
              <a:rPr sz="2700" u="sng" spc="-45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ニューラルネットワークを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473075">
              <a:lnSpc>
                <a:spcPct val="100000"/>
              </a:lnSpc>
              <a:spcBef>
                <a:spcPts val="610"/>
              </a:spcBef>
            </a:pPr>
            <a:r>
              <a:rPr sz="2700" u="sng" spc="-25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何重もの層にして形成</a:t>
            </a:r>
            <a:r>
              <a:rPr sz="2700" spc="-1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したもの。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13408" y="10250290"/>
            <a:ext cx="1217612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 隠れ層の層数を増やしたり、それぞれの層の人口ニューロンの数を増やす。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616880" y="2984805"/>
            <a:ext cx="40747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45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ニューラルネットワークの図</a:t>
            </a:r>
            <a:endParaRPr sz="24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118479" y="2207232"/>
            <a:ext cx="16554450" cy="3890168"/>
          </a:xfrm>
          <a:prstGeom prst="rect">
            <a:avLst/>
          </a:prstGeom>
        </p:spPr>
        <p:txBody>
          <a:bodyPr vert="horz" wrap="square" lIns="0" tIns="405765" rIns="0" bIns="0" rtlCol="0">
            <a:spAutoFit/>
          </a:bodyPr>
          <a:lstStyle/>
          <a:p>
            <a:pPr marL="934085" lvl="1">
              <a:lnSpc>
                <a:spcPct val="100000"/>
              </a:lnSpc>
              <a:spcBef>
                <a:spcPts val="5275"/>
              </a:spcBef>
              <a:tabLst>
                <a:tab pos="1491615" algn="l"/>
              </a:tabLst>
            </a:pPr>
            <a:r>
              <a:rPr lang="ja-JP" altLang="en-US" sz="3300" spc="-75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→</a:t>
            </a:r>
            <a:r>
              <a:rPr sz="3300" spc="-75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人工ニューロン一つ一つに</a:t>
            </a:r>
            <a:r>
              <a:rPr lang="ja-JP" altLang="en-US" sz="3300" spc="-75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情報</a:t>
            </a:r>
            <a:r>
              <a:rPr sz="3300" spc="-75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を入れる</a:t>
            </a:r>
            <a:r>
              <a:rPr sz="3300" spc="-7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。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1492250">
              <a:lnSpc>
                <a:spcPct val="100000"/>
              </a:lnSpc>
              <a:spcBef>
                <a:spcPts val="660"/>
              </a:spcBef>
            </a:pPr>
            <a:r>
              <a:rPr sz="3300" spc="-6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「人工ニューロン同士を繋いだ線の太さ」 </a:t>
            </a:r>
            <a:r>
              <a:rPr sz="33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＝</a:t>
            </a:r>
            <a:r>
              <a:rPr sz="3300" spc="-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 </a:t>
            </a:r>
            <a:r>
              <a:rPr sz="3300" spc="-45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「</a:t>
            </a:r>
            <a:r>
              <a:rPr lang="ja-JP" altLang="en-US" sz="3300" spc="-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情報</a:t>
            </a:r>
            <a:r>
              <a:rPr sz="3300" spc="-45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の結びつきの強さ</a:t>
            </a:r>
            <a:r>
              <a:rPr sz="3300" spc="-4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」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934085" lvl="1">
              <a:lnSpc>
                <a:spcPct val="100000"/>
              </a:lnSpc>
              <a:spcBef>
                <a:spcPts val="5270"/>
              </a:spcBef>
              <a:tabLst>
                <a:tab pos="1491615" algn="l"/>
              </a:tabLst>
            </a:pPr>
            <a:r>
              <a:rPr lang="ja-JP" altLang="en-US" sz="3300" spc="-5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→</a:t>
            </a:r>
            <a:r>
              <a:rPr sz="3300" spc="-50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線の太さをもとに</a:t>
            </a:r>
            <a:r>
              <a:rPr lang="ja-JP" altLang="en-US" sz="3300" spc="-5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計算</a:t>
            </a:r>
            <a:r>
              <a:rPr sz="3300" spc="-5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を</a:t>
            </a:r>
            <a:r>
              <a:rPr lang="ja-JP" altLang="en-US" sz="3300" spc="-5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行いながら</a:t>
            </a:r>
            <a:r>
              <a:rPr sz="3300" spc="-5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、</a:t>
            </a:r>
            <a:r>
              <a:rPr sz="3300" spc="-5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出力まで進んでいく</a:t>
            </a:r>
            <a:r>
              <a:rPr sz="3300" spc="-4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（最適解に近づく</a:t>
            </a:r>
            <a:r>
              <a:rPr sz="3300" spc="-5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）</a:t>
            </a:r>
            <a:endParaRPr lang="en-US" sz="3300" spc="-5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934085" lvl="1">
              <a:lnSpc>
                <a:spcPct val="100000"/>
              </a:lnSpc>
              <a:spcBef>
                <a:spcPts val="5270"/>
              </a:spcBef>
              <a:tabLst>
                <a:tab pos="1491615" algn="l"/>
              </a:tabLst>
            </a:pPr>
            <a:r>
              <a:rPr lang="ja-JP" altLang="en-US" sz="33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→正解の値に近づくように線の太さを調整する</a:t>
            </a:r>
            <a:endParaRPr sz="3300" dirty="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80311" y="6492875"/>
            <a:ext cx="6394108" cy="4340417"/>
            <a:chOff x="11042291" y="6687962"/>
            <a:chExt cx="6394108" cy="4340417"/>
          </a:xfrm>
        </p:grpSpPr>
        <p:sp>
          <p:nvSpPr>
            <p:cNvPr id="5" name="object 5"/>
            <p:cNvSpPr/>
            <p:nvPr/>
          </p:nvSpPr>
          <p:spPr>
            <a:xfrm>
              <a:off x="13884904" y="6687962"/>
              <a:ext cx="708660" cy="774065"/>
            </a:xfrm>
            <a:custGeom>
              <a:avLst/>
              <a:gdLst/>
              <a:ahLst/>
              <a:cxnLst/>
              <a:rect l="l" t="t" r="r" b="b"/>
              <a:pathLst>
                <a:path w="708659" h="774065">
                  <a:moveTo>
                    <a:pt x="605231" y="113272"/>
                  </a:moveTo>
                  <a:lnTo>
                    <a:pt x="634754" y="149706"/>
                  </a:lnTo>
                  <a:lnTo>
                    <a:pt x="659357" y="188958"/>
                  </a:lnTo>
                  <a:lnTo>
                    <a:pt x="679039" y="230517"/>
                  </a:lnTo>
                  <a:lnTo>
                    <a:pt x="693801" y="273870"/>
                  </a:lnTo>
                  <a:lnTo>
                    <a:pt x="703642" y="318504"/>
                  </a:lnTo>
                  <a:lnTo>
                    <a:pt x="708563" y="363907"/>
                  </a:lnTo>
                  <a:lnTo>
                    <a:pt x="708563" y="409566"/>
                  </a:lnTo>
                  <a:lnTo>
                    <a:pt x="703642" y="454969"/>
                  </a:lnTo>
                  <a:lnTo>
                    <a:pt x="693801" y="499603"/>
                  </a:lnTo>
                  <a:lnTo>
                    <a:pt x="679039" y="542956"/>
                  </a:lnTo>
                  <a:lnTo>
                    <a:pt x="659357" y="584515"/>
                  </a:lnTo>
                  <a:lnTo>
                    <a:pt x="634754" y="623767"/>
                  </a:lnTo>
                  <a:lnTo>
                    <a:pt x="605231" y="660201"/>
                  </a:lnTo>
                  <a:lnTo>
                    <a:pt x="568888" y="694812"/>
                  </a:lnTo>
                  <a:lnTo>
                    <a:pt x="529554" y="723130"/>
                  </a:lnTo>
                  <a:lnTo>
                    <a:pt x="487829" y="745155"/>
                  </a:lnTo>
                  <a:lnTo>
                    <a:pt x="444310" y="760887"/>
                  </a:lnTo>
                  <a:lnTo>
                    <a:pt x="399594" y="770327"/>
                  </a:lnTo>
                  <a:lnTo>
                    <a:pt x="354281" y="773473"/>
                  </a:lnTo>
                  <a:lnTo>
                    <a:pt x="308968" y="770327"/>
                  </a:lnTo>
                  <a:lnTo>
                    <a:pt x="264252" y="760887"/>
                  </a:lnTo>
                  <a:lnTo>
                    <a:pt x="220733" y="745155"/>
                  </a:lnTo>
                  <a:lnTo>
                    <a:pt x="179008" y="723130"/>
                  </a:lnTo>
                  <a:lnTo>
                    <a:pt x="139675" y="694812"/>
                  </a:lnTo>
                  <a:lnTo>
                    <a:pt x="103331" y="660201"/>
                  </a:lnTo>
                  <a:lnTo>
                    <a:pt x="73808" y="623767"/>
                  </a:lnTo>
                  <a:lnTo>
                    <a:pt x="49205" y="584515"/>
                  </a:lnTo>
                  <a:lnTo>
                    <a:pt x="29523" y="542956"/>
                  </a:lnTo>
                  <a:lnTo>
                    <a:pt x="14761" y="499603"/>
                  </a:lnTo>
                  <a:lnTo>
                    <a:pt x="4920" y="454969"/>
                  </a:lnTo>
                  <a:lnTo>
                    <a:pt x="0" y="409566"/>
                  </a:lnTo>
                  <a:lnTo>
                    <a:pt x="0" y="363907"/>
                  </a:lnTo>
                  <a:lnTo>
                    <a:pt x="4920" y="318504"/>
                  </a:lnTo>
                  <a:lnTo>
                    <a:pt x="14761" y="273870"/>
                  </a:lnTo>
                  <a:lnTo>
                    <a:pt x="29523" y="230517"/>
                  </a:lnTo>
                  <a:lnTo>
                    <a:pt x="49205" y="188958"/>
                  </a:lnTo>
                  <a:lnTo>
                    <a:pt x="73808" y="149706"/>
                  </a:lnTo>
                  <a:lnTo>
                    <a:pt x="103331" y="113272"/>
                  </a:lnTo>
                  <a:lnTo>
                    <a:pt x="139675" y="78661"/>
                  </a:lnTo>
                  <a:lnTo>
                    <a:pt x="179008" y="50343"/>
                  </a:lnTo>
                  <a:lnTo>
                    <a:pt x="220733" y="28318"/>
                  </a:lnTo>
                  <a:lnTo>
                    <a:pt x="264252" y="12585"/>
                  </a:lnTo>
                  <a:lnTo>
                    <a:pt x="308968" y="3146"/>
                  </a:lnTo>
                  <a:lnTo>
                    <a:pt x="354281" y="0"/>
                  </a:lnTo>
                  <a:lnTo>
                    <a:pt x="399594" y="3146"/>
                  </a:lnTo>
                  <a:lnTo>
                    <a:pt x="444310" y="12585"/>
                  </a:lnTo>
                  <a:lnTo>
                    <a:pt x="487829" y="28318"/>
                  </a:lnTo>
                  <a:lnTo>
                    <a:pt x="529554" y="50343"/>
                  </a:lnTo>
                  <a:lnTo>
                    <a:pt x="568888" y="78661"/>
                  </a:lnTo>
                  <a:lnTo>
                    <a:pt x="605231" y="11327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884904" y="7833290"/>
              <a:ext cx="708660" cy="774065"/>
            </a:xfrm>
            <a:custGeom>
              <a:avLst/>
              <a:gdLst/>
              <a:ahLst/>
              <a:cxnLst/>
              <a:rect l="l" t="t" r="r" b="b"/>
              <a:pathLst>
                <a:path w="708659" h="774065">
                  <a:moveTo>
                    <a:pt x="605231" y="113272"/>
                  </a:moveTo>
                  <a:lnTo>
                    <a:pt x="634754" y="149706"/>
                  </a:lnTo>
                  <a:lnTo>
                    <a:pt x="659357" y="188958"/>
                  </a:lnTo>
                  <a:lnTo>
                    <a:pt x="679039" y="230517"/>
                  </a:lnTo>
                  <a:lnTo>
                    <a:pt x="693801" y="273870"/>
                  </a:lnTo>
                  <a:lnTo>
                    <a:pt x="703642" y="318504"/>
                  </a:lnTo>
                  <a:lnTo>
                    <a:pt x="708563" y="363907"/>
                  </a:lnTo>
                  <a:lnTo>
                    <a:pt x="708563" y="409566"/>
                  </a:lnTo>
                  <a:lnTo>
                    <a:pt x="703642" y="454969"/>
                  </a:lnTo>
                  <a:lnTo>
                    <a:pt x="693801" y="499603"/>
                  </a:lnTo>
                  <a:lnTo>
                    <a:pt x="679039" y="542956"/>
                  </a:lnTo>
                  <a:lnTo>
                    <a:pt x="659357" y="584515"/>
                  </a:lnTo>
                  <a:lnTo>
                    <a:pt x="634754" y="623767"/>
                  </a:lnTo>
                  <a:lnTo>
                    <a:pt x="605231" y="660201"/>
                  </a:lnTo>
                  <a:lnTo>
                    <a:pt x="568888" y="694812"/>
                  </a:lnTo>
                  <a:lnTo>
                    <a:pt x="529554" y="723130"/>
                  </a:lnTo>
                  <a:lnTo>
                    <a:pt x="487829" y="745155"/>
                  </a:lnTo>
                  <a:lnTo>
                    <a:pt x="444310" y="760887"/>
                  </a:lnTo>
                  <a:lnTo>
                    <a:pt x="399594" y="770327"/>
                  </a:lnTo>
                  <a:lnTo>
                    <a:pt x="354281" y="773473"/>
                  </a:lnTo>
                  <a:lnTo>
                    <a:pt x="308968" y="770327"/>
                  </a:lnTo>
                  <a:lnTo>
                    <a:pt x="264252" y="760887"/>
                  </a:lnTo>
                  <a:lnTo>
                    <a:pt x="220733" y="745155"/>
                  </a:lnTo>
                  <a:lnTo>
                    <a:pt x="179008" y="723130"/>
                  </a:lnTo>
                  <a:lnTo>
                    <a:pt x="139675" y="694812"/>
                  </a:lnTo>
                  <a:lnTo>
                    <a:pt x="103331" y="660201"/>
                  </a:lnTo>
                  <a:lnTo>
                    <a:pt x="73808" y="623767"/>
                  </a:lnTo>
                  <a:lnTo>
                    <a:pt x="49205" y="584515"/>
                  </a:lnTo>
                  <a:lnTo>
                    <a:pt x="29523" y="542956"/>
                  </a:lnTo>
                  <a:lnTo>
                    <a:pt x="14761" y="499603"/>
                  </a:lnTo>
                  <a:lnTo>
                    <a:pt x="4920" y="454969"/>
                  </a:lnTo>
                  <a:lnTo>
                    <a:pt x="0" y="409566"/>
                  </a:lnTo>
                  <a:lnTo>
                    <a:pt x="0" y="363907"/>
                  </a:lnTo>
                  <a:lnTo>
                    <a:pt x="4920" y="318504"/>
                  </a:lnTo>
                  <a:lnTo>
                    <a:pt x="14761" y="273870"/>
                  </a:lnTo>
                  <a:lnTo>
                    <a:pt x="29523" y="230517"/>
                  </a:lnTo>
                  <a:lnTo>
                    <a:pt x="49205" y="188958"/>
                  </a:lnTo>
                  <a:lnTo>
                    <a:pt x="73808" y="149706"/>
                  </a:lnTo>
                  <a:lnTo>
                    <a:pt x="103331" y="113272"/>
                  </a:lnTo>
                  <a:lnTo>
                    <a:pt x="139675" y="78661"/>
                  </a:lnTo>
                  <a:lnTo>
                    <a:pt x="179008" y="50343"/>
                  </a:lnTo>
                  <a:lnTo>
                    <a:pt x="220733" y="28318"/>
                  </a:lnTo>
                  <a:lnTo>
                    <a:pt x="264252" y="12585"/>
                  </a:lnTo>
                  <a:lnTo>
                    <a:pt x="308968" y="3146"/>
                  </a:lnTo>
                  <a:lnTo>
                    <a:pt x="354281" y="0"/>
                  </a:lnTo>
                  <a:lnTo>
                    <a:pt x="399594" y="3146"/>
                  </a:lnTo>
                  <a:lnTo>
                    <a:pt x="444310" y="12585"/>
                  </a:lnTo>
                  <a:lnTo>
                    <a:pt x="487829" y="28318"/>
                  </a:lnTo>
                  <a:lnTo>
                    <a:pt x="529554" y="50343"/>
                  </a:lnTo>
                  <a:lnTo>
                    <a:pt x="568888" y="78661"/>
                  </a:lnTo>
                  <a:lnTo>
                    <a:pt x="605231" y="11327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884904" y="9062184"/>
              <a:ext cx="708660" cy="774065"/>
            </a:xfrm>
            <a:custGeom>
              <a:avLst/>
              <a:gdLst/>
              <a:ahLst/>
              <a:cxnLst/>
              <a:rect l="l" t="t" r="r" b="b"/>
              <a:pathLst>
                <a:path w="708659" h="774065">
                  <a:moveTo>
                    <a:pt x="605231" y="113272"/>
                  </a:moveTo>
                  <a:lnTo>
                    <a:pt x="634754" y="149706"/>
                  </a:lnTo>
                  <a:lnTo>
                    <a:pt x="659357" y="188958"/>
                  </a:lnTo>
                  <a:lnTo>
                    <a:pt x="679039" y="230517"/>
                  </a:lnTo>
                  <a:lnTo>
                    <a:pt x="693801" y="273870"/>
                  </a:lnTo>
                  <a:lnTo>
                    <a:pt x="703642" y="318504"/>
                  </a:lnTo>
                  <a:lnTo>
                    <a:pt x="708563" y="363907"/>
                  </a:lnTo>
                  <a:lnTo>
                    <a:pt x="708563" y="409566"/>
                  </a:lnTo>
                  <a:lnTo>
                    <a:pt x="703642" y="454969"/>
                  </a:lnTo>
                  <a:lnTo>
                    <a:pt x="693801" y="499603"/>
                  </a:lnTo>
                  <a:lnTo>
                    <a:pt x="679039" y="542956"/>
                  </a:lnTo>
                  <a:lnTo>
                    <a:pt x="659357" y="584515"/>
                  </a:lnTo>
                  <a:lnTo>
                    <a:pt x="634754" y="623767"/>
                  </a:lnTo>
                  <a:lnTo>
                    <a:pt x="605231" y="660201"/>
                  </a:lnTo>
                  <a:lnTo>
                    <a:pt x="568888" y="694812"/>
                  </a:lnTo>
                  <a:lnTo>
                    <a:pt x="529554" y="723130"/>
                  </a:lnTo>
                  <a:lnTo>
                    <a:pt x="487829" y="745155"/>
                  </a:lnTo>
                  <a:lnTo>
                    <a:pt x="444310" y="760887"/>
                  </a:lnTo>
                  <a:lnTo>
                    <a:pt x="399594" y="770327"/>
                  </a:lnTo>
                  <a:lnTo>
                    <a:pt x="354281" y="773473"/>
                  </a:lnTo>
                  <a:lnTo>
                    <a:pt x="308968" y="770327"/>
                  </a:lnTo>
                  <a:lnTo>
                    <a:pt x="264252" y="760887"/>
                  </a:lnTo>
                  <a:lnTo>
                    <a:pt x="220733" y="745155"/>
                  </a:lnTo>
                  <a:lnTo>
                    <a:pt x="179008" y="723130"/>
                  </a:lnTo>
                  <a:lnTo>
                    <a:pt x="139675" y="694812"/>
                  </a:lnTo>
                  <a:lnTo>
                    <a:pt x="103331" y="660201"/>
                  </a:lnTo>
                  <a:lnTo>
                    <a:pt x="73808" y="623767"/>
                  </a:lnTo>
                  <a:lnTo>
                    <a:pt x="49205" y="584515"/>
                  </a:lnTo>
                  <a:lnTo>
                    <a:pt x="29523" y="542956"/>
                  </a:lnTo>
                  <a:lnTo>
                    <a:pt x="14761" y="499603"/>
                  </a:lnTo>
                  <a:lnTo>
                    <a:pt x="4920" y="454969"/>
                  </a:lnTo>
                  <a:lnTo>
                    <a:pt x="0" y="409566"/>
                  </a:lnTo>
                  <a:lnTo>
                    <a:pt x="0" y="363907"/>
                  </a:lnTo>
                  <a:lnTo>
                    <a:pt x="4920" y="318504"/>
                  </a:lnTo>
                  <a:lnTo>
                    <a:pt x="14761" y="273870"/>
                  </a:lnTo>
                  <a:lnTo>
                    <a:pt x="29523" y="230517"/>
                  </a:lnTo>
                  <a:lnTo>
                    <a:pt x="49205" y="188958"/>
                  </a:lnTo>
                  <a:lnTo>
                    <a:pt x="73808" y="149706"/>
                  </a:lnTo>
                  <a:lnTo>
                    <a:pt x="103331" y="113272"/>
                  </a:lnTo>
                  <a:lnTo>
                    <a:pt x="139675" y="78661"/>
                  </a:lnTo>
                  <a:lnTo>
                    <a:pt x="179008" y="50343"/>
                  </a:lnTo>
                  <a:lnTo>
                    <a:pt x="220733" y="28318"/>
                  </a:lnTo>
                  <a:lnTo>
                    <a:pt x="264252" y="12585"/>
                  </a:lnTo>
                  <a:lnTo>
                    <a:pt x="308968" y="3146"/>
                  </a:lnTo>
                  <a:lnTo>
                    <a:pt x="354281" y="0"/>
                  </a:lnTo>
                  <a:lnTo>
                    <a:pt x="399594" y="3146"/>
                  </a:lnTo>
                  <a:lnTo>
                    <a:pt x="444310" y="12585"/>
                  </a:lnTo>
                  <a:lnTo>
                    <a:pt x="487829" y="28318"/>
                  </a:lnTo>
                  <a:lnTo>
                    <a:pt x="529554" y="50343"/>
                  </a:lnTo>
                  <a:lnTo>
                    <a:pt x="568888" y="78661"/>
                  </a:lnTo>
                  <a:lnTo>
                    <a:pt x="605231" y="11327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1960805" y="8446788"/>
              <a:ext cx="708660" cy="774065"/>
            </a:xfrm>
            <a:custGeom>
              <a:avLst/>
              <a:gdLst/>
              <a:ahLst/>
              <a:cxnLst/>
              <a:rect l="l" t="t" r="r" b="b"/>
              <a:pathLst>
                <a:path w="708659" h="774065">
                  <a:moveTo>
                    <a:pt x="605231" y="113272"/>
                  </a:moveTo>
                  <a:lnTo>
                    <a:pt x="634754" y="149706"/>
                  </a:lnTo>
                  <a:lnTo>
                    <a:pt x="659357" y="188958"/>
                  </a:lnTo>
                  <a:lnTo>
                    <a:pt x="679039" y="230517"/>
                  </a:lnTo>
                  <a:lnTo>
                    <a:pt x="693801" y="273870"/>
                  </a:lnTo>
                  <a:lnTo>
                    <a:pt x="703642" y="318504"/>
                  </a:lnTo>
                  <a:lnTo>
                    <a:pt x="708563" y="363907"/>
                  </a:lnTo>
                  <a:lnTo>
                    <a:pt x="708563" y="409566"/>
                  </a:lnTo>
                  <a:lnTo>
                    <a:pt x="703642" y="454969"/>
                  </a:lnTo>
                  <a:lnTo>
                    <a:pt x="693801" y="499603"/>
                  </a:lnTo>
                  <a:lnTo>
                    <a:pt x="679039" y="542956"/>
                  </a:lnTo>
                  <a:lnTo>
                    <a:pt x="659357" y="584515"/>
                  </a:lnTo>
                  <a:lnTo>
                    <a:pt x="634754" y="623767"/>
                  </a:lnTo>
                  <a:lnTo>
                    <a:pt x="605231" y="660201"/>
                  </a:lnTo>
                  <a:lnTo>
                    <a:pt x="568888" y="694812"/>
                  </a:lnTo>
                  <a:lnTo>
                    <a:pt x="529554" y="723130"/>
                  </a:lnTo>
                  <a:lnTo>
                    <a:pt x="487829" y="745155"/>
                  </a:lnTo>
                  <a:lnTo>
                    <a:pt x="444310" y="760887"/>
                  </a:lnTo>
                  <a:lnTo>
                    <a:pt x="399594" y="770327"/>
                  </a:lnTo>
                  <a:lnTo>
                    <a:pt x="354281" y="773473"/>
                  </a:lnTo>
                  <a:lnTo>
                    <a:pt x="308968" y="770327"/>
                  </a:lnTo>
                  <a:lnTo>
                    <a:pt x="264252" y="760887"/>
                  </a:lnTo>
                  <a:lnTo>
                    <a:pt x="220733" y="745155"/>
                  </a:lnTo>
                  <a:lnTo>
                    <a:pt x="179008" y="723130"/>
                  </a:lnTo>
                  <a:lnTo>
                    <a:pt x="139675" y="694812"/>
                  </a:lnTo>
                  <a:lnTo>
                    <a:pt x="103331" y="660201"/>
                  </a:lnTo>
                  <a:lnTo>
                    <a:pt x="73808" y="623767"/>
                  </a:lnTo>
                  <a:lnTo>
                    <a:pt x="49205" y="584515"/>
                  </a:lnTo>
                  <a:lnTo>
                    <a:pt x="29523" y="542956"/>
                  </a:lnTo>
                  <a:lnTo>
                    <a:pt x="14761" y="499603"/>
                  </a:lnTo>
                  <a:lnTo>
                    <a:pt x="4920" y="454969"/>
                  </a:lnTo>
                  <a:lnTo>
                    <a:pt x="0" y="409566"/>
                  </a:lnTo>
                  <a:lnTo>
                    <a:pt x="0" y="363907"/>
                  </a:lnTo>
                  <a:lnTo>
                    <a:pt x="4920" y="318504"/>
                  </a:lnTo>
                  <a:lnTo>
                    <a:pt x="14761" y="273870"/>
                  </a:lnTo>
                  <a:lnTo>
                    <a:pt x="29523" y="230517"/>
                  </a:lnTo>
                  <a:lnTo>
                    <a:pt x="49205" y="188958"/>
                  </a:lnTo>
                  <a:lnTo>
                    <a:pt x="73808" y="149706"/>
                  </a:lnTo>
                  <a:lnTo>
                    <a:pt x="103331" y="113272"/>
                  </a:lnTo>
                  <a:lnTo>
                    <a:pt x="139675" y="78661"/>
                  </a:lnTo>
                  <a:lnTo>
                    <a:pt x="179008" y="50343"/>
                  </a:lnTo>
                  <a:lnTo>
                    <a:pt x="220733" y="28318"/>
                  </a:lnTo>
                  <a:lnTo>
                    <a:pt x="264252" y="12585"/>
                  </a:lnTo>
                  <a:lnTo>
                    <a:pt x="308968" y="3146"/>
                  </a:lnTo>
                  <a:lnTo>
                    <a:pt x="354281" y="0"/>
                  </a:lnTo>
                  <a:lnTo>
                    <a:pt x="399594" y="3146"/>
                  </a:lnTo>
                  <a:lnTo>
                    <a:pt x="444310" y="12585"/>
                  </a:lnTo>
                  <a:lnTo>
                    <a:pt x="487829" y="28318"/>
                  </a:lnTo>
                  <a:lnTo>
                    <a:pt x="529554" y="50343"/>
                  </a:lnTo>
                  <a:lnTo>
                    <a:pt x="568888" y="78661"/>
                  </a:lnTo>
                  <a:lnTo>
                    <a:pt x="605231" y="11327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960805" y="7167512"/>
              <a:ext cx="708660" cy="774065"/>
            </a:xfrm>
            <a:custGeom>
              <a:avLst/>
              <a:gdLst/>
              <a:ahLst/>
              <a:cxnLst/>
              <a:rect l="l" t="t" r="r" b="b"/>
              <a:pathLst>
                <a:path w="708659" h="774065">
                  <a:moveTo>
                    <a:pt x="605231" y="113272"/>
                  </a:moveTo>
                  <a:lnTo>
                    <a:pt x="634754" y="149706"/>
                  </a:lnTo>
                  <a:lnTo>
                    <a:pt x="659357" y="188958"/>
                  </a:lnTo>
                  <a:lnTo>
                    <a:pt x="679039" y="230517"/>
                  </a:lnTo>
                  <a:lnTo>
                    <a:pt x="693801" y="273870"/>
                  </a:lnTo>
                  <a:lnTo>
                    <a:pt x="703642" y="318504"/>
                  </a:lnTo>
                  <a:lnTo>
                    <a:pt x="708563" y="363907"/>
                  </a:lnTo>
                  <a:lnTo>
                    <a:pt x="708563" y="409566"/>
                  </a:lnTo>
                  <a:lnTo>
                    <a:pt x="703642" y="454969"/>
                  </a:lnTo>
                  <a:lnTo>
                    <a:pt x="693801" y="499603"/>
                  </a:lnTo>
                  <a:lnTo>
                    <a:pt x="679039" y="542956"/>
                  </a:lnTo>
                  <a:lnTo>
                    <a:pt x="659357" y="584515"/>
                  </a:lnTo>
                  <a:lnTo>
                    <a:pt x="634754" y="623767"/>
                  </a:lnTo>
                  <a:lnTo>
                    <a:pt x="605231" y="660201"/>
                  </a:lnTo>
                  <a:lnTo>
                    <a:pt x="568888" y="694812"/>
                  </a:lnTo>
                  <a:lnTo>
                    <a:pt x="529554" y="723130"/>
                  </a:lnTo>
                  <a:lnTo>
                    <a:pt x="487829" y="745155"/>
                  </a:lnTo>
                  <a:lnTo>
                    <a:pt x="444310" y="760887"/>
                  </a:lnTo>
                  <a:lnTo>
                    <a:pt x="399594" y="770327"/>
                  </a:lnTo>
                  <a:lnTo>
                    <a:pt x="354281" y="773473"/>
                  </a:lnTo>
                  <a:lnTo>
                    <a:pt x="308968" y="770327"/>
                  </a:lnTo>
                  <a:lnTo>
                    <a:pt x="264252" y="760887"/>
                  </a:lnTo>
                  <a:lnTo>
                    <a:pt x="220733" y="745155"/>
                  </a:lnTo>
                  <a:lnTo>
                    <a:pt x="179008" y="723130"/>
                  </a:lnTo>
                  <a:lnTo>
                    <a:pt x="139675" y="694812"/>
                  </a:lnTo>
                  <a:lnTo>
                    <a:pt x="103331" y="660201"/>
                  </a:lnTo>
                  <a:lnTo>
                    <a:pt x="73808" y="623767"/>
                  </a:lnTo>
                  <a:lnTo>
                    <a:pt x="49205" y="584515"/>
                  </a:lnTo>
                  <a:lnTo>
                    <a:pt x="29523" y="542956"/>
                  </a:lnTo>
                  <a:lnTo>
                    <a:pt x="14761" y="499603"/>
                  </a:lnTo>
                  <a:lnTo>
                    <a:pt x="4920" y="454969"/>
                  </a:lnTo>
                  <a:lnTo>
                    <a:pt x="0" y="409566"/>
                  </a:lnTo>
                  <a:lnTo>
                    <a:pt x="0" y="363907"/>
                  </a:lnTo>
                  <a:lnTo>
                    <a:pt x="4920" y="318504"/>
                  </a:lnTo>
                  <a:lnTo>
                    <a:pt x="14761" y="273870"/>
                  </a:lnTo>
                  <a:lnTo>
                    <a:pt x="29523" y="230517"/>
                  </a:lnTo>
                  <a:lnTo>
                    <a:pt x="49205" y="188958"/>
                  </a:lnTo>
                  <a:lnTo>
                    <a:pt x="73808" y="149706"/>
                  </a:lnTo>
                  <a:lnTo>
                    <a:pt x="103331" y="113272"/>
                  </a:lnTo>
                  <a:lnTo>
                    <a:pt x="139675" y="78661"/>
                  </a:lnTo>
                  <a:lnTo>
                    <a:pt x="179008" y="50343"/>
                  </a:lnTo>
                  <a:lnTo>
                    <a:pt x="220733" y="28318"/>
                  </a:lnTo>
                  <a:lnTo>
                    <a:pt x="264252" y="12585"/>
                  </a:lnTo>
                  <a:lnTo>
                    <a:pt x="308968" y="3146"/>
                  </a:lnTo>
                  <a:lnTo>
                    <a:pt x="354281" y="0"/>
                  </a:lnTo>
                  <a:lnTo>
                    <a:pt x="399594" y="3146"/>
                  </a:lnTo>
                  <a:lnTo>
                    <a:pt x="444310" y="12585"/>
                  </a:lnTo>
                  <a:lnTo>
                    <a:pt x="487829" y="28318"/>
                  </a:lnTo>
                  <a:lnTo>
                    <a:pt x="529554" y="50343"/>
                  </a:lnTo>
                  <a:lnTo>
                    <a:pt x="568888" y="78661"/>
                  </a:lnTo>
                  <a:lnTo>
                    <a:pt x="605231" y="11327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809002" y="8291099"/>
              <a:ext cx="708660" cy="774065"/>
            </a:xfrm>
            <a:custGeom>
              <a:avLst/>
              <a:gdLst/>
              <a:ahLst/>
              <a:cxnLst/>
              <a:rect l="l" t="t" r="r" b="b"/>
              <a:pathLst>
                <a:path w="708659" h="774065">
                  <a:moveTo>
                    <a:pt x="605231" y="113272"/>
                  </a:moveTo>
                  <a:lnTo>
                    <a:pt x="634754" y="149706"/>
                  </a:lnTo>
                  <a:lnTo>
                    <a:pt x="659357" y="188958"/>
                  </a:lnTo>
                  <a:lnTo>
                    <a:pt x="679039" y="230517"/>
                  </a:lnTo>
                  <a:lnTo>
                    <a:pt x="693801" y="273870"/>
                  </a:lnTo>
                  <a:lnTo>
                    <a:pt x="703642" y="318504"/>
                  </a:lnTo>
                  <a:lnTo>
                    <a:pt x="708563" y="363907"/>
                  </a:lnTo>
                  <a:lnTo>
                    <a:pt x="708563" y="409566"/>
                  </a:lnTo>
                  <a:lnTo>
                    <a:pt x="703642" y="454969"/>
                  </a:lnTo>
                  <a:lnTo>
                    <a:pt x="693801" y="499603"/>
                  </a:lnTo>
                  <a:lnTo>
                    <a:pt x="679039" y="542956"/>
                  </a:lnTo>
                  <a:lnTo>
                    <a:pt x="659357" y="584515"/>
                  </a:lnTo>
                  <a:lnTo>
                    <a:pt x="634754" y="623767"/>
                  </a:lnTo>
                  <a:lnTo>
                    <a:pt x="605231" y="660201"/>
                  </a:lnTo>
                  <a:lnTo>
                    <a:pt x="568888" y="694812"/>
                  </a:lnTo>
                  <a:lnTo>
                    <a:pt x="529554" y="723130"/>
                  </a:lnTo>
                  <a:lnTo>
                    <a:pt x="487829" y="745155"/>
                  </a:lnTo>
                  <a:lnTo>
                    <a:pt x="444310" y="760887"/>
                  </a:lnTo>
                  <a:lnTo>
                    <a:pt x="399594" y="770327"/>
                  </a:lnTo>
                  <a:lnTo>
                    <a:pt x="354281" y="773473"/>
                  </a:lnTo>
                  <a:lnTo>
                    <a:pt x="308968" y="770327"/>
                  </a:lnTo>
                  <a:lnTo>
                    <a:pt x="264252" y="760887"/>
                  </a:lnTo>
                  <a:lnTo>
                    <a:pt x="220733" y="745155"/>
                  </a:lnTo>
                  <a:lnTo>
                    <a:pt x="179008" y="723130"/>
                  </a:lnTo>
                  <a:lnTo>
                    <a:pt x="139675" y="694812"/>
                  </a:lnTo>
                  <a:lnTo>
                    <a:pt x="103331" y="660201"/>
                  </a:lnTo>
                  <a:lnTo>
                    <a:pt x="73808" y="623767"/>
                  </a:lnTo>
                  <a:lnTo>
                    <a:pt x="49205" y="584515"/>
                  </a:lnTo>
                  <a:lnTo>
                    <a:pt x="29523" y="542956"/>
                  </a:lnTo>
                  <a:lnTo>
                    <a:pt x="14761" y="499603"/>
                  </a:lnTo>
                  <a:lnTo>
                    <a:pt x="4920" y="454969"/>
                  </a:lnTo>
                  <a:lnTo>
                    <a:pt x="0" y="409566"/>
                  </a:lnTo>
                  <a:lnTo>
                    <a:pt x="0" y="363907"/>
                  </a:lnTo>
                  <a:lnTo>
                    <a:pt x="4920" y="318504"/>
                  </a:lnTo>
                  <a:lnTo>
                    <a:pt x="14761" y="273870"/>
                  </a:lnTo>
                  <a:lnTo>
                    <a:pt x="29523" y="230517"/>
                  </a:lnTo>
                  <a:lnTo>
                    <a:pt x="49205" y="188958"/>
                  </a:lnTo>
                  <a:lnTo>
                    <a:pt x="73808" y="149706"/>
                  </a:lnTo>
                  <a:lnTo>
                    <a:pt x="103331" y="113272"/>
                  </a:lnTo>
                  <a:lnTo>
                    <a:pt x="139675" y="78661"/>
                  </a:lnTo>
                  <a:lnTo>
                    <a:pt x="179008" y="50343"/>
                  </a:lnTo>
                  <a:lnTo>
                    <a:pt x="220733" y="28318"/>
                  </a:lnTo>
                  <a:lnTo>
                    <a:pt x="264252" y="12585"/>
                  </a:lnTo>
                  <a:lnTo>
                    <a:pt x="308968" y="3146"/>
                  </a:lnTo>
                  <a:lnTo>
                    <a:pt x="354281" y="0"/>
                  </a:lnTo>
                  <a:lnTo>
                    <a:pt x="399594" y="3146"/>
                  </a:lnTo>
                  <a:lnTo>
                    <a:pt x="444310" y="12585"/>
                  </a:lnTo>
                  <a:lnTo>
                    <a:pt x="487829" y="28318"/>
                  </a:lnTo>
                  <a:lnTo>
                    <a:pt x="529554" y="50343"/>
                  </a:lnTo>
                  <a:lnTo>
                    <a:pt x="568888" y="78661"/>
                  </a:lnTo>
                  <a:lnTo>
                    <a:pt x="605231" y="11327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809002" y="7167512"/>
              <a:ext cx="708660" cy="774065"/>
            </a:xfrm>
            <a:custGeom>
              <a:avLst/>
              <a:gdLst/>
              <a:ahLst/>
              <a:cxnLst/>
              <a:rect l="l" t="t" r="r" b="b"/>
              <a:pathLst>
                <a:path w="708659" h="774065">
                  <a:moveTo>
                    <a:pt x="605231" y="113272"/>
                  </a:moveTo>
                  <a:lnTo>
                    <a:pt x="634754" y="149706"/>
                  </a:lnTo>
                  <a:lnTo>
                    <a:pt x="659357" y="188958"/>
                  </a:lnTo>
                  <a:lnTo>
                    <a:pt x="679039" y="230517"/>
                  </a:lnTo>
                  <a:lnTo>
                    <a:pt x="693801" y="273870"/>
                  </a:lnTo>
                  <a:lnTo>
                    <a:pt x="703642" y="318504"/>
                  </a:lnTo>
                  <a:lnTo>
                    <a:pt x="708563" y="363907"/>
                  </a:lnTo>
                  <a:lnTo>
                    <a:pt x="708563" y="409566"/>
                  </a:lnTo>
                  <a:lnTo>
                    <a:pt x="703642" y="454969"/>
                  </a:lnTo>
                  <a:lnTo>
                    <a:pt x="693801" y="499603"/>
                  </a:lnTo>
                  <a:lnTo>
                    <a:pt x="679039" y="542956"/>
                  </a:lnTo>
                  <a:lnTo>
                    <a:pt x="659357" y="584515"/>
                  </a:lnTo>
                  <a:lnTo>
                    <a:pt x="634754" y="623767"/>
                  </a:lnTo>
                  <a:lnTo>
                    <a:pt x="605231" y="660201"/>
                  </a:lnTo>
                  <a:lnTo>
                    <a:pt x="568888" y="694812"/>
                  </a:lnTo>
                  <a:lnTo>
                    <a:pt x="529554" y="723130"/>
                  </a:lnTo>
                  <a:lnTo>
                    <a:pt x="487829" y="745155"/>
                  </a:lnTo>
                  <a:lnTo>
                    <a:pt x="444310" y="760887"/>
                  </a:lnTo>
                  <a:lnTo>
                    <a:pt x="399594" y="770327"/>
                  </a:lnTo>
                  <a:lnTo>
                    <a:pt x="354281" y="773473"/>
                  </a:lnTo>
                  <a:lnTo>
                    <a:pt x="308968" y="770327"/>
                  </a:lnTo>
                  <a:lnTo>
                    <a:pt x="264252" y="760887"/>
                  </a:lnTo>
                  <a:lnTo>
                    <a:pt x="220733" y="745155"/>
                  </a:lnTo>
                  <a:lnTo>
                    <a:pt x="179008" y="723130"/>
                  </a:lnTo>
                  <a:lnTo>
                    <a:pt x="139675" y="694812"/>
                  </a:lnTo>
                  <a:lnTo>
                    <a:pt x="103331" y="660201"/>
                  </a:lnTo>
                  <a:lnTo>
                    <a:pt x="73808" y="623767"/>
                  </a:lnTo>
                  <a:lnTo>
                    <a:pt x="49205" y="584515"/>
                  </a:lnTo>
                  <a:lnTo>
                    <a:pt x="29523" y="542956"/>
                  </a:lnTo>
                  <a:lnTo>
                    <a:pt x="14761" y="499603"/>
                  </a:lnTo>
                  <a:lnTo>
                    <a:pt x="4920" y="454969"/>
                  </a:lnTo>
                  <a:lnTo>
                    <a:pt x="0" y="409566"/>
                  </a:lnTo>
                  <a:lnTo>
                    <a:pt x="0" y="363907"/>
                  </a:lnTo>
                  <a:lnTo>
                    <a:pt x="4920" y="318504"/>
                  </a:lnTo>
                  <a:lnTo>
                    <a:pt x="14761" y="273870"/>
                  </a:lnTo>
                  <a:lnTo>
                    <a:pt x="29523" y="230517"/>
                  </a:lnTo>
                  <a:lnTo>
                    <a:pt x="49205" y="188958"/>
                  </a:lnTo>
                  <a:lnTo>
                    <a:pt x="73808" y="149706"/>
                  </a:lnTo>
                  <a:lnTo>
                    <a:pt x="103331" y="113272"/>
                  </a:lnTo>
                  <a:lnTo>
                    <a:pt x="139675" y="78661"/>
                  </a:lnTo>
                  <a:lnTo>
                    <a:pt x="179008" y="50343"/>
                  </a:lnTo>
                  <a:lnTo>
                    <a:pt x="220733" y="28318"/>
                  </a:lnTo>
                  <a:lnTo>
                    <a:pt x="264252" y="12585"/>
                  </a:lnTo>
                  <a:lnTo>
                    <a:pt x="308968" y="3146"/>
                  </a:lnTo>
                  <a:lnTo>
                    <a:pt x="354281" y="0"/>
                  </a:lnTo>
                  <a:lnTo>
                    <a:pt x="399594" y="3146"/>
                  </a:lnTo>
                  <a:lnTo>
                    <a:pt x="444310" y="12585"/>
                  </a:lnTo>
                  <a:lnTo>
                    <a:pt x="487829" y="28318"/>
                  </a:lnTo>
                  <a:lnTo>
                    <a:pt x="529554" y="50343"/>
                  </a:lnTo>
                  <a:lnTo>
                    <a:pt x="568888" y="78661"/>
                  </a:lnTo>
                  <a:lnTo>
                    <a:pt x="605231" y="11327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2695124" y="7046792"/>
              <a:ext cx="1167765" cy="555625"/>
            </a:xfrm>
            <a:custGeom>
              <a:avLst/>
              <a:gdLst/>
              <a:ahLst/>
              <a:cxnLst/>
              <a:rect l="l" t="t" r="r" b="b"/>
              <a:pathLst>
                <a:path w="1167765" h="555625">
                  <a:moveTo>
                    <a:pt x="0" y="555000"/>
                  </a:moveTo>
                  <a:lnTo>
                    <a:pt x="1167537" y="0"/>
                  </a:lnTo>
                </a:path>
              </a:pathLst>
            </a:custGeom>
            <a:ln w="73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2666357" y="7620666"/>
              <a:ext cx="1194435" cy="659130"/>
            </a:xfrm>
            <a:custGeom>
              <a:avLst/>
              <a:gdLst/>
              <a:ahLst/>
              <a:cxnLst/>
              <a:rect l="l" t="t" r="r" b="b"/>
              <a:pathLst>
                <a:path w="1194434" h="659129">
                  <a:moveTo>
                    <a:pt x="0" y="0"/>
                  </a:moveTo>
                  <a:lnTo>
                    <a:pt x="1194235" y="659066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641112" y="7633520"/>
              <a:ext cx="1275715" cy="1866264"/>
            </a:xfrm>
            <a:custGeom>
              <a:avLst/>
              <a:gdLst/>
              <a:ahLst/>
              <a:cxnLst/>
              <a:rect l="l" t="t" r="r" b="b"/>
              <a:pathLst>
                <a:path w="1275715" h="1866265">
                  <a:moveTo>
                    <a:pt x="0" y="0"/>
                  </a:moveTo>
                  <a:lnTo>
                    <a:pt x="1275557" y="186624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2662766" y="8850864"/>
              <a:ext cx="1232535" cy="654685"/>
            </a:xfrm>
            <a:custGeom>
              <a:avLst/>
              <a:gdLst/>
              <a:ahLst/>
              <a:cxnLst/>
              <a:rect l="l" t="t" r="r" b="b"/>
              <a:pathLst>
                <a:path w="1232534" h="654684">
                  <a:moveTo>
                    <a:pt x="0" y="0"/>
                  </a:moveTo>
                  <a:lnTo>
                    <a:pt x="1232256" y="65437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2641034" y="8372941"/>
              <a:ext cx="1205230" cy="555625"/>
            </a:xfrm>
            <a:custGeom>
              <a:avLst/>
              <a:gdLst/>
              <a:ahLst/>
              <a:cxnLst/>
              <a:rect l="l" t="t" r="r" b="b"/>
              <a:pathLst>
                <a:path w="1205230" h="555625">
                  <a:moveTo>
                    <a:pt x="0" y="555269"/>
                  </a:moveTo>
                  <a:lnTo>
                    <a:pt x="120460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2710257" y="7155597"/>
              <a:ext cx="1134110" cy="1680210"/>
            </a:xfrm>
            <a:custGeom>
              <a:avLst/>
              <a:gdLst/>
              <a:ahLst/>
              <a:cxnLst/>
              <a:rect l="l" t="t" r="r" b="b"/>
              <a:pathLst>
                <a:path w="1134109" h="1680209">
                  <a:moveTo>
                    <a:pt x="0" y="1679587"/>
                  </a:moveTo>
                  <a:lnTo>
                    <a:pt x="1133755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4631470" y="7087421"/>
              <a:ext cx="1139825" cy="474345"/>
            </a:xfrm>
            <a:custGeom>
              <a:avLst/>
              <a:gdLst/>
              <a:ahLst/>
              <a:cxnLst/>
              <a:rect l="l" t="t" r="r" b="b"/>
              <a:pathLst>
                <a:path w="1139825" h="474345">
                  <a:moveTo>
                    <a:pt x="0" y="0"/>
                  </a:moveTo>
                  <a:lnTo>
                    <a:pt x="1139514" y="47374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634339" y="7155618"/>
              <a:ext cx="1134110" cy="1485900"/>
            </a:xfrm>
            <a:custGeom>
              <a:avLst/>
              <a:gdLst/>
              <a:ahLst/>
              <a:cxnLst/>
              <a:rect l="l" t="t" r="r" b="b"/>
              <a:pathLst>
                <a:path w="1134109" h="1485900">
                  <a:moveTo>
                    <a:pt x="0" y="0"/>
                  </a:moveTo>
                  <a:lnTo>
                    <a:pt x="1133784" y="1485499"/>
                  </a:lnTo>
                </a:path>
              </a:pathLst>
            </a:custGeom>
            <a:ln w="73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631198" y="8339407"/>
              <a:ext cx="1141095" cy="379095"/>
            </a:xfrm>
            <a:custGeom>
              <a:avLst/>
              <a:gdLst/>
              <a:ahLst/>
              <a:cxnLst/>
              <a:rect l="l" t="t" r="r" b="b"/>
              <a:pathLst>
                <a:path w="1141094" h="379095">
                  <a:moveTo>
                    <a:pt x="0" y="0"/>
                  </a:moveTo>
                  <a:lnTo>
                    <a:pt x="1140509" y="379058"/>
                  </a:lnTo>
                </a:path>
              </a:pathLst>
            </a:custGeom>
            <a:ln w="73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4632292" y="8694787"/>
              <a:ext cx="1137920" cy="798830"/>
            </a:xfrm>
            <a:custGeom>
              <a:avLst/>
              <a:gdLst/>
              <a:ahLst/>
              <a:cxnLst/>
              <a:rect l="l" t="t" r="r" b="b"/>
              <a:pathLst>
                <a:path w="1137919" h="798829">
                  <a:moveTo>
                    <a:pt x="0" y="798809"/>
                  </a:moveTo>
                  <a:lnTo>
                    <a:pt x="1137887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635217" y="7559915"/>
              <a:ext cx="1132205" cy="1938655"/>
            </a:xfrm>
            <a:custGeom>
              <a:avLst/>
              <a:gdLst/>
              <a:ahLst/>
              <a:cxnLst/>
              <a:rect l="l" t="t" r="r" b="b"/>
              <a:pathLst>
                <a:path w="1132205" h="1938654">
                  <a:moveTo>
                    <a:pt x="0" y="1938040"/>
                  </a:moveTo>
                  <a:lnTo>
                    <a:pt x="1132034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4633387" y="7580667"/>
              <a:ext cx="1136015" cy="739140"/>
            </a:xfrm>
            <a:custGeom>
              <a:avLst/>
              <a:gdLst/>
              <a:ahLst/>
              <a:cxnLst/>
              <a:rect l="l" t="t" r="r" b="b"/>
              <a:pathLst>
                <a:path w="1136015" h="739140">
                  <a:moveTo>
                    <a:pt x="0" y="739065"/>
                  </a:moveTo>
                  <a:lnTo>
                    <a:pt x="1135682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1042291" y="7534203"/>
              <a:ext cx="605155" cy="0"/>
            </a:xfrm>
            <a:custGeom>
              <a:avLst/>
              <a:gdLst/>
              <a:ahLst/>
              <a:cxnLst/>
              <a:rect l="l" t="t" r="r" b="b"/>
              <a:pathLst>
                <a:path w="605154">
                  <a:moveTo>
                    <a:pt x="0" y="0"/>
                  </a:moveTo>
                  <a:lnTo>
                    <a:pt x="562686" y="0"/>
                  </a:lnTo>
                  <a:lnTo>
                    <a:pt x="604569" y="0"/>
                  </a:lnTo>
                </a:path>
              </a:pathLst>
            </a:custGeom>
            <a:ln w="83767">
              <a:solidFill>
                <a:srgbClr val="FF42A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1604986" y="737085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1042291" y="8840091"/>
              <a:ext cx="605155" cy="0"/>
            </a:xfrm>
            <a:custGeom>
              <a:avLst/>
              <a:gdLst/>
              <a:ahLst/>
              <a:cxnLst/>
              <a:rect l="l" t="t" r="r" b="b"/>
              <a:pathLst>
                <a:path w="605154">
                  <a:moveTo>
                    <a:pt x="0" y="0"/>
                  </a:moveTo>
                  <a:lnTo>
                    <a:pt x="562686" y="0"/>
                  </a:lnTo>
                  <a:lnTo>
                    <a:pt x="604569" y="0"/>
                  </a:lnTo>
                </a:path>
              </a:pathLst>
            </a:custGeom>
            <a:ln w="83767">
              <a:solidFill>
                <a:srgbClr val="FF42A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1604986" y="867674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6546689" y="7534203"/>
              <a:ext cx="605155" cy="0"/>
            </a:xfrm>
            <a:custGeom>
              <a:avLst/>
              <a:gdLst/>
              <a:ahLst/>
              <a:cxnLst/>
              <a:rect l="l" t="t" r="r" b="b"/>
              <a:pathLst>
                <a:path w="605155">
                  <a:moveTo>
                    <a:pt x="0" y="0"/>
                  </a:moveTo>
                  <a:lnTo>
                    <a:pt x="562686" y="0"/>
                  </a:lnTo>
                  <a:lnTo>
                    <a:pt x="604569" y="0"/>
                  </a:lnTo>
                </a:path>
              </a:pathLst>
            </a:custGeom>
            <a:ln w="83767">
              <a:solidFill>
                <a:srgbClr val="0171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7109374" y="737085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7100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6546689" y="8706769"/>
              <a:ext cx="605155" cy="0"/>
            </a:xfrm>
            <a:custGeom>
              <a:avLst/>
              <a:gdLst/>
              <a:ahLst/>
              <a:cxnLst/>
              <a:rect l="l" t="t" r="r" b="b"/>
              <a:pathLst>
                <a:path w="605155">
                  <a:moveTo>
                    <a:pt x="0" y="0"/>
                  </a:moveTo>
                  <a:lnTo>
                    <a:pt x="562686" y="0"/>
                  </a:lnTo>
                  <a:lnTo>
                    <a:pt x="604569" y="0"/>
                  </a:lnTo>
                </a:path>
              </a:pathLst>
            </a:custGeom>
            <a:ln w="83767">
              <a:solidFill>
                <a:srgbClr val="0171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7109374" y="854342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7100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3884904" y="10254314"/>
              <a:ext cx="708660" cy="774065"/>
            </a:xfrm>
            <a:custGeom>
              <a:avLst/>
              <a:gdLst/>
              <a:ahLst/>
              <a:cxnLst/>
              <a:rect l="l" t="t" r="r" b="b"/>
              <a:pathLst>
                <a:path w="708659" h="774065">
                  <a:moveTo>
                    <a:pt x="605231" y="113272"/>
                  </a:moveTo>
                  <a:lnTo>
                    <a:pt x="634754" y="149706"/>
                  </a:lnTo>
                  <a:lnTo>
                    <a:pt x="659357" y="188958"/>
                  </a:lnTo>
                  <a:lnTo>
                    <a:pt x="679039" y="230517"/>
                  </a:lnTo>
                  <a:lnTo>
                    <a:pt x="693801" y="273870"/>
                  </a:lnTo>
                  <a:lnTo>
                    <a:pt x="703642" y="318504"/>
                  </a:lnTo>
                  <a:lnTo>
                    <a:pt x="708563" y="363907"/>
                  </a:lnTo>
                  <a:lnTo>
                    <a:pt x="708563" y="409566"/>
                  </a:lnTo>
                  <a:lnTo>
                    <a:pt x="703642" y="454969"/>
                  </a:lnTo>
                  <a:lnTo>
                    <a:pt x="693801" y="499603"/>
                  </a:lnTo>
                  <a:lnTo>
                    <a:pt x="679039" y="542956"/>
                  </a:lnTo>
                  <a:lnTo>
                    <a:pt x="659357" y="584515"/>
                  </a:lnTo>
                  <a:lnTo>
                    <a:pt x="634754" y="623767"/>
                  </a:lnTo>
                  <a:lnTo>
                    <a:pt x="605231" y="660201"/>
                  </a:lnTo>
                  <a:lnTo>
                    <a:pt x="568888" y="694812"/>
                  </a:lnTo>
                  <a:lnTo>
                    <a:pt x="529554" y="723130"/>
                  </a:lnTo>
                  <a:lnTo>
                    <a:pt x="487829" y="745155"/>
                  </a:lnTo>
                  <a:lnTo>
                    <a:pt x="444310" y="760887"/>
                  </a:lnTo>
                  <a:lnTo>
                    <a:pt x="399594" y="770327"/>
                  </a:lnTo>
                  <a:lnTo>
                    <a:pt x="354281" y="773473"/>
                  </a:lnTo>
                  <a:lnTo>
                    <a:pt x="308968" y="770327"/>
                  </a:lnTo>
                  <a:lnTo>
                    <a:pt x="264252" y="760887"/>
                  </a:lnTo>
                  <a:lnTo>
                    <a:pt x="220733" y="745155"/>
                  </a:lnTo>
                  <a:lnTo>
                    <a:pt x="179008" y="723130"/>
                  </a:lnTo>
                  <a:lnTo>
                    <a:pt x="139675" y="694812"/>
                  </a:lnTo>
                  <a:lnTo>
                    <a:pt x="103331" y="660201"/>
                  </a:lnTo>
                  <a:lnTo>
                    <a:pt x="73808" y="623767"/>
                  </a:lnTo>
                  <a:lnTo>
                    <a:pt x="49205" y="584515"/>
                  </a:lnTo>
                  <a:lnTo>
                    <a:pt x="29523" y="542956"/>
                  </a:lnTo>
                  <a:lnTo>
                    <a:pt x="14761" y="499603"/>
                  </a:lnTo>
                  <a:lnTo>
                    <a:pt x="4920" y="454969"/>
                  </a:lnTo>
                  <a:lnTo>
                    <a:pt x="0" y="409566"/>
                  </a:lnTo>
                  <a:lnTo>
                    <a:pt x="0" y="363907"/>
                  </a:lnTo>
                  <a:lnTo>
                    <a:pt x="4920" y="318504"/>
                  </a:lnTo>
                  <a:lnTo>
                    <a:pt x="14761" y="273870"/>
                  </a:lnTo>
                  <a:lnTo>
                    <a:pt x="29523" y="230517"/>
                  </a:lnTo>
                  <a:lnTo>
                    <a:pt x="49205" y="188958"/>
                  </a:lnTo>
                  <a:lnTo>
                    <a:pt x="73808" y="149706"/>
                  </a:lnTo>
                  <a:lnTo>
                    <a:pt x="103331" y="113272"/>
                  </a:lnTo>
                  <a:lnTo>
                    <a:pt x="139675" y="78661"/>
                  </a:lnTo>
                  <a:lnTo>
                    <a:pt x="179008" y="50343"/>
                  </a:lnTo>
                  <a:lnTo>
                    <a:pt x="220733" y="28318"/>
                  </a:lnTo>
                  <a:lnTo>
                    <a:pt x="264252" y="12585"/>
                  </a:lnTo>
                  <a:lnTo>
                    <a:pt x="308968" y="3146"/>
                  </a:lnTo>
                  <a:lnTo>
                    <a:pt x="354281" y="0"/>
                  </a:lnTo>
                  <a:lnTo>
                    <a:pt x="399594" y="3146"/>
                  </a:lnTo>
                  <a:lnTo>
                    <a:pt x="444310" y="12585"/>
                  </a:lnTo>
                  <a:lnTo>
                    <a:pt x="487829" y="28318"/>
                  </a:lnTo>
                  <a:lnTo>
                    <a:pt x="529554" y="50343"/>
                  </a:lnTo>
                  <a:lnTo>
                    <a:pt x="568888" y="78661"/>
                  </a:lnTo>
                  <a:lnTo>
                    <a:pt x="605231" y="113272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2711361" y="7738229"/>
              <a:ext cx="1129570" cy="2879725"/>
            </a:xfrm>
            <a:custGeom>
              <a:avLst/>
              <a:gdLst/>
              <a:ahLst/>
              <a:cxnLst/>
              <a:rect l="l" t="t" r="r" b="b"/>
              <a:pathLst>
                <a:path w="1135380" h="2879725">
                  <a:moveTo>
                    <a:pt x="0" y="0"/>
                  </a:moveTo>
                  <a:lnTo>
                    <a:pt x="1135070" y="2879647"/>
                  </a:lnTo>
                </a:path>
              </a:pathLst>
            </a:custGeom>
            <a:ln w="73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2735392" y="8958326"/>
              <a:ext cx="1113155" cy="1701164"/>
            </a:xfrm>
            <a:custGeom>
              <a:avLst/>
              <a:gdLst/>
              <a:ahLst/>
              <a:cxnLst/>
              <a:rect l="l" t="t" r="r" b="b"/>
              <a:pathLst>
                <a:path w="1113155" h="1701165">
                  <a:moveTo>
                    <a:pt x="0" y="0"/>
                  </a:moveTo>
                  <a:lnTo>
                    <a:pt x="1112725" y="170091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4571734" y="8799496"/>
              <a:ext cx="1303655" cy="1738630"/>
            </a:xfrm>
            <a:custGeom>
              <a:avLst/>
              <a:gdLst/>
              <a:ahLst/>
              <a:cxnLst/>
              <a:rect l="l" t="t" r="r" b="b"/>
              <a:pathLst>
                <a:path w="1303655" h="1738629">
                  <a:moveTo>
                    <a:pt x="0" y="1738365"/>
                  </a:moveTo>
                  <a:lnTo>
                    <a:pt x="1303146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4564664" y="7545814"/>
              <a:ext cx="1231265" cy="3096895"/>
            </a:xfrm>
            <a:custGeom>
              <a:avLst/>
              <a:gdLst/>
              <a:ahLst/>
              <a:cxnLst/>
              <a:rect l="l" t="t" r="r" b="b"/>
              <a:pathLst>
                <a:path w="1231265" h="3096895">
                  <a:moveTo>
                    <a:pt x="0" y="3096757"/>
                  </a:moveTo>
                  <a:lnTo>
                    <a:pt x="1230894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594135" y="7209564"/>
            <a:ext cx="7169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入力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30998" y="8515454"/>
            <a:ext cx="7169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入力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241244" y="7178152"/>
            <a:ext cx="7169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出力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241244" y="8371659"/>
            <a:ext cx="7169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2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出力</a:t>
            </a:r>
            <a:endParaRPr sz="2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650729" y="845128"/>
            <a:ext cx="1005916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学習＝線の太さを変える</a:t>
            </a:r>
            <a:endParaRPr lang="ja-JP" altLang="en-US" sz="7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8" y="817640"/>
            <a:ext cx="18785921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err="1" smtClean="0">
                <a:latin typeface="游ゴシック" panose="020B0400000000000000" pitchFamily="50" charset="-128"/>
              </a:rPr>
              <a:t>AI</a:t>
            </a:r>
            <a:r>
              <a:rPr dirty="0" err="1">
                <a:latin typeface="游ゴシック" panose="020B0400000000000000" pitchFamily="50" charset="-128"/>
              </a:rPr>
              <a:t>の学習方法（教師あり学習・教師なし学習</a:t>
            </a:r>
            <a:r>
              <a:rPr spc="-50" dirty="0">
                <a:latin typeface="游ゴシック" panose="020B0400000000000000" pitchFamily="50" charset="-128"/>
              </a:rPr>
              <a:t>）</a:t>
            </a:r>
            <a:endParaRPr dirty="0">
              <a:latin typeface="游ゴシック" panose="020B0400000000000000" pitchFamily="50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23917" y="3381730"/>
            <a:ext cx="16492219" cy="23612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350" marR="5080" indent="-502284">
              <a:lnSpc>
                <a:spcPct val="117800"/>
              </a:lnSpc>
              <a:spcBef>
                <a:spcPts val="95"/>
              </a:spcBef>
              <a:buSzPct val="122972"/>
              <a:buFont typeface="Yu Gothic"/>
              <a:buChar char="•"/>
              <a:tabLst>
                <a:tab pos="3813175" algn="l"/>
              </a:tabLst>
            </a:pPr>
            <a:r>
              <a:rPr sz="3700" dirty="0">
                <a:latin typeface="游ゴシック" panose="020B0400000000000000" pitchFamily="50" charset="-128"/>
                <a:cs typeface="Microsoft YaHei"/>
              </a:rPr>
              <a:t>教師あり学習</a:t>
            </a:r>
            <a:r>
              <a:rPr sz="3700" dirty="0">
                <a:latin typeface="游ゴシック" panose="020B0400000000000000" pitchFamily="50" charset="-128"/>
              </a:rPr>
              <a:t>：</a:t>
            </a:r>
            <a:r>
              <a:rPr sz="3700" u="sng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</a:rPr>
              <a:t>ラベル（答え）付きのデータ</a:t>
            </a:r>
            <a:r>
              <a:rPr sz="3700" spc="-55" dirty="0">
                <a:latin typeface="游ゴシック" panose="020B0400000000000000" pitchFamily="50" charset="-128"/>
              </a:rPr>
              <a:t>を渡して学習してもらう方法。	</a:t>
            </a:r>
            <a:r>
              <a:rPr sz="3700" spc="-5" dirty="0">
                <a:latin typeface="游ゴシック" panose="020B0400000000000000" pitchFamily="50" charset="-128"/>
              </a:rPr>
              <a:t>過去のデータから予測を立てたい場合に強い。</a:t>
            </a:r>
            <a:endParaRPr sz="3700">
              <a:latin typeface="游ゴシック" panose="020B0400000000000000" pitchFamily="50" charset="-128"/>
              <a:cs typeface="Microsoft YaHei"/>
            </a:endParaRPr>
          </a:p>
          <a:p>
            <a:pPr marL="3462654">
              <a:lnSpc>
                <a:spcPct val="100000"/>
              </a:lnSpc>
              <a:spcBef>
                <a:spcPts val="4330"/>
              </a:spcBef>
              <a:tabLst>
                <a:tab pos="9493885" algn="l"/>
              </a:tabLst>
            </a:pPr>
            <a:r>
              <a:rPr sz="2950" dirty="0">
                <a:latin typeface="游ゴシック" panose="020B0400000000000000" pitchFamily="50" charset="-128"/>
              </a:rPr>
              <a:t>（需要予測・株価予測・画像認</a:t>
            </a:r>
            <a:r>
              <a:rPr sz="2950" spc="-50" dirty="0">
                <a:latin typeface="游ゴシック" panose="020B0400000000000000" pitchFamily="50" charset="-128"/>
              </a:rPr>
              <a:t>識</a:t>
            </a:r>
            <a:r>
              <a:rPr sz="2950" dirty="0">
                <a:latin typeface="游ゴシック" panose="020B0400000000000000" pitchFamily="50" charset="-128"/>
              </a:rPr>
              <a:t>	など</a:t>
            </a:r>
            <a:r>
              <a:rPr sz="2950" spc="-50" dirty="0">
                <a:latin typeface="游ゴシック" panose="020B0400000000000000" pitchFamily="50" charset="-128"/>
              </a:rPr>
              <a:t>）</a:t>
            </a:r>
            <a:endParaRPr sz="2950">
              <a:latin typeface="游ゴシック" panose="020B0400000000000000" pitchFamily="50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917" y="6981619"/>
            <a:ext cx="16492219" cy="2416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350" marR="5080" indent="-502284">
              <a:lnSpc>
                <a:spcPct val="117800"/>
              </a:lnSpc>
              <a:spcBef>
                <a:spcPts val="95"/>
              </a:spcBef>
              <a:buSzPct val="122972"/>
              <a:buFont typeface="Yu Gothic"/>
              <a:buChar char="•"/>
              <a:tabLst>
                <a:tab pos="3813175" algn="l"/>
              </a:tabLst>
            </a:pPr>
            <a:r>
              <a:rPr sz="3700" dirty="0">
                <a:latin typeface="游ゴシック" panose="020B0400000000000000" pitchFamily="50" charset="-128"/>
                <a:ea typeface="游ゴシック" panose="020B0400000000000000" pitchFamily="50" charset="-128"/>
                <a:cs typeface="Microsoft YaHei"/>
              </a:rPr>
              <a:t>教師なし学習</a:t>
            </a:r>
            <a:r>
              <a:rPr sz="370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：</a:t>
            </a:r>
            <a:r>
              <a:rPr sz="3700" u="sng" dirty="0">
                <a:uFill>
                  <a:solidFill>
                    <a:srgbClr val="000000"/>
                  </a:solidFill>
                </a:u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ラベル（答え）なしのデータ</a:t>
            </a:r>
            <a:r>
              <a:rPr sz="3700" spc="-5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を渡して学習してもらう方法。	</a:t>
            </a:r>
            <a:r>
              <a:rPr sz="3700" spc="-5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データが持つ特徴を分析したい場合に強い。</a:t>
            </a:r>
            <a:endParaRPr sz="37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  <a:p>
            <a:pPr marL="3547745">
              <a:lnSpc>
                <a:spcPct val="100000"/>
              </a:lnSpc>
              <a:spcBef>
                <a:spcPts val="4820"/>
              </a:spcBef>
              <a:tabLst>
                <a:tab pos="7694295" algn="l"/>
              </a:tabLst>
            </a:pPr>
            <a:r>
              <a:rPr sz="2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（画像生成・異常検</a:t>
            </a:r>
            <a:r>
              <a:rPr sz="295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知</a:t>
            </a:r>
            <a:r>
              <a:rPr sz="29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	など</a:t>
            </a:r>
            <a:r>
              <a:rPr sz="2950" spc="-50" dirty="0"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）</a:t>
            </a:r>
            <a:endParaRPr sz="295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701605" y="4251545"/>
            <a:ext cx="3794125" cy="2388235"/>
            <a:chOff x="15701605" y="4251545"/>
            <a:chExt cx="3794125" cy="23882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01605" y="4669318"/>
              <a:ext cx="2898271" cy="19699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812410" y="4251545"/>
              <a:ext cx="1682750" cy="770890"/>
            </a:xfrm>
            <a:custGeom>
              <a:avLst/>
              <a:gdLst/>
              <a:ahLst/>
              <a:cxnLst/>
              <a:rect l="l" t="t" r="r" b="b"/>
              <a:pathLst>
                <a:path w="1682750" h="770889">
                  <a:moveTo>
                    <a:pt x="1442647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7" y="1470"/>
                  </a:lnTo>
                  <a:lnTo>
                    <a:pt x="99180" y="11765"/>
                  </a:lnTo>
                  <a:lnTo>
                    <a:pt x="45783" y="45784"/>
                  </a:lnTo>
                  <a:lnTo>
                    <a:pt x="11769" y="99184"/>
                  </a:lnTo>
                  <a:lnTo>
                    <a:pt x="1471" y="153787"/>
                  </a:lnTo>
                  <a:lnTo>
                    <a:pt x="183" y="192318"/>
                  </a:lnTo>
                  <a:lnTo>
                    <a:pt x="0" y="240096"/>
                  </a:lnTo>
                  <a:lnTo>
                    <a:pt x="0" y="530607"/>
                  </a:lnTo>
                  <a:lnTo>
                    <a:pt x="183" y="578386"/>
                  </a:lnTo>
                  <a:lnTo>
                    <a:pt x="1471" y="616917"/>
                  </a:lnTo>
                  <a:lnTo>
                    <a:pt x="11769" y="671520"/>
                  </a:lnTo>
                  <a:lnTo>
                    <a:pt x="45783" y="724920"/>
                  </a:lnTo>
                  <a:lnTo>
                    <a:pt x="99180" y="758939"/>
                  </a:lnTo>
                  <a:lnTo>
                    <a:pt x="153787" y="769234"/>
                  </a:lnTo>
                  <a:lnTo>
                    <a:pt x="192318" y="770521"/>
                  </a:lnTo>
                  <a:lnTo>
                    <a:pt x="240097" y="770705"/>
                  </a:lnTo>
                  <a:lnTo>
                    <a:pt x="1442647" y="770705"/>
                  </a:lnTo>
                  <a:lnTo>
                    <a:pt x="1490426" y="770521"/>
                  </a:lnTo>
                  <a:lnTo>
                    <a:pt x="1528957" y="769234"/>
                  </a:lnTo>
                  <a:lnTo>
                    <a:pt x="1583564" y="758939"/>
                  </a:lnTo>
                  <a:lnTo>
                    <a:pt x="1636960" y="724920"/>
                  </a:lnTo>
                  <a:lnTo>
                    <a:pt x="1670975" y="671520"/>
                  </a:lnTo>
                  <a:lnTo>
                    <a:pt x="1681273" y="616917"/>
                  </a:lnTo>
                  <a:lnTo>
                    <a:pt x="1682560" y="578386"/>
                  </a:lnTo>
                  <a:lnTo>
                    <a:pt x="1682744" y="530607"/>
                  </a:lnTo>
                  <a:lnTo>
                    <a:pt x="1682744" y="240096"/>
                  </a:lnTo>
                  <a:lnTo>
                    <a:pt x="1682560" y="192318"/>
                  </a:lnTo>
                  <a:lnTo>
                    <a:pt x="1681273" y="153787"/>
                  </a:lnTo>
                  <a:lnTo>
                    <a:pt x="1670975" y="99184"/>
                  </a:lnTo>
                  <a:lnTo>
                    <a:pt x="1636960" y="45784"/>
                  </a:lnTo>
                  <a:lnTo>
                    <a:pt x="1583564" y="11765"/>
                  </a:lnTo>
                  <a:lnTo>
                    <a:pt x="1528957" y="1470"/>
                  </a:lnTo>
                  <a:lnTo>
                    <a:pt x="1490426" y="183"/>
                  </a:lnTo>
                  <a:lnTo>
                    <a:pt x="144264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5701605" y="8361443"/>
            <a:ext cx="3794125" cy="2368550"/>
            <a:chOff x="15701605" y="8361443"/>
            <a:chExt cx="3794125" cy="23685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01605" y="8759679"/>
              <a:ext cx="2898271" cy="19699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812410" y="8361443"/>
              <a:ext cx="1682750" cy="770890"/>
            </a:xfrm>
            <a:custGeom>
              <a:avLst/>
              <a:gdLst/>
              <a:ahLst/>
              <a:cxnLst/>
              <a:rect l="l" t="t" r="r" b="b"/>
              <a:pathLst>
                <a:path w="1682750" h="770890">
                  <a:moveTo>
                    <a:pt x="1442647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7" y="1470"/>
                  </a:lnTo>
                  <a:lnTo>
                    <a:pt x="99180" y="11766"/>
                  </a:lnTo>
                  <a:lnTo>
                    <a:pt x="45783" y="45785"/>
                  </a:lnTo>
                  <a:lnTo>
                    <a:pt x="11769" y="99184"/>
                  </a:lnTo>
                  <a:lnTo>
                    <a:pt x="1471" y="153788"/>
                  </a:lnTo>
                  <a:lnTo>
                    <a:pt x="183" y="192319"/>
                  </a:lnTo>
                  <a:lnTo>
                    <a:pt x="0" y="240097"/>
                  </a:lnTo>
                  <a:lnTo>
                    <a:pt x="0" y="530608"/>
                  </a:lnTo>
                  <a:lnTo>
                    <a:pt x="183" y="578387"/>
                  </a:lnTo>
                  <a:lnTo>
                    <a:pt x="1471" y="616917"/>
                  </a:lnTo>
                  <a:lnTo>
                    <a:pt x="11769" y="671521"/>
                  </a:lnTo>
                  <a:lnTo>
                    <a:pt x="45783" y="724921"/>
                  </a:lnTo>
                  <a:lnTo>
                    <a:pt x="99180" y="758940"/>
                  </a:lnTo>
                  <a:lnTo>
                    <a:pt x="153787" y="769235"/>
                  </a:lnTo>
                  <a:lnTo>
                    <a:pt x="192318" y="770522"/>
                  </a:lnTo>
                  <a:lnTo>
                    <a:pt x="240097" y="770706"/>
                  </a:lnTo>
                  <a:lnTo>
                    <a:pt x="1442647" y="770706"/>
                  </a:lnTo>
                  <a:lnTo>
                    <a:pt x="1490426" y="770522"/>
                  </a:lnTo>
                  <a:lnTo>
                    <a:pt x="1528957" y="769235"/>
                  </a:lnTo>
                  <a:lnTo>
                    <a:pt x="1583564" y="758940"/>
                  </a:lnTo>
                  <a:lnTo>
                    <a:pt x="1636960" y="724921"/>
                  </a:lnTo>
                  <a:lnTo>
                    <a:pt x="1670975" y="671521"/>
                  </a:lnTo>
                  <a:lnTo>
                    <a:pt x="1681273" y="616917"/>
                  </a:lnTo>
                  <a:lnTo>
                    <a:pt x="1682560" y="578387"/>
                  </a:lnTo>
                  <a:lnTo>
                    <a:pt x="1682744" y="530608"/>
                  </a:lnTo>
                  <a:lnTo>
                    <a:pt x="1682744" y="240097"/>
                  </a:lnTo>
                  <a:lnTo>
                    <a:pt x="1682560" y="192319"/>
                  </a:lnTo>
                  <a:lnTo>
                    <a:pt x="1681273" y="153788"/>
                  </a:lnTo>
                  <a:lnTo>
                    <a:pt x="1670975" y="99184"/>
                  </a:lnTo>
                  <a:lnTo>
                    <a:pt x="1636960" y="45785"/>
                  </a:lnTo>
                  <a:lnTo>
                    <a:pt x="1583564" y="11766"/>
                  </a:lnTo>
                  <a:lnTo>
                    <a:pt x="1528957" y="1470"/>
                  </a:lnTo>
                  <a:lnTo>
                    <a:pt x="1490426" y="183"/>
                  </a:lnTo>
                  <a:lnTo>
                    <a:pt x="144264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138537" y="4334758"/>
            <a:ext cx="10306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0" dirty="0">
                <a:solidFill>
                  <a:srgbClr val="FFFF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Yu Gothic"/>
              </a:rPr>
              <a:t>りんご</a:t>
            </a:r>
            <a:endParaRPr sz="2600">
              <a:latin typeface="游ゴシック" panose="020B0400000000000000" pitchFamily="50" charset="-128"/>
              <a:ea typeface="游ゴシック" panose="020B0400000000000000" pitchFamily="50" charset="-128"/>
              <a:cs typeface="Yu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884969" y="10778049"/>
            <a:ext cx="337184" cy="29046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25"/>
              </a:spcBef>
            </a:pPr>
            <a:fld id="{81D60167-4931-47E6-BA6A-407CBD079E47}" type="slidenum">
              <a:rPr spc="135" dirty="0">
                <a:latin typeface="游ゴシック" panose="020B0400000000000000" pitchFamily="50" charset="-128"/>
              </a:rPr>
              <a:t>9</a:t>
            </a:fld>
            <a:endParaRPr spc="135" dirty="0">
              <a:latin typeface="游ゴシック" panose="020B0400000000000000" pitchFamily="50" charset="-128"/>
            </a:endParaRPr>
          </a:p>
        </p:txBody>
      </p:sp>
      <p:pic>
        <p:nvPicPr>
          <p:cNvPr id="13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 flipV="1">
            <a:off x="8555202" y="5680666"/>
            <a:ext cx="1522489" cy="1100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308</Words>
  <Application>Microsoft Office PowerPoint</Application>
  <PresentationFormat>ユーザー設定</PresentationFormat>
  <Paragraphs>119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Microsoft YaHei</vt:lpstr>
      <vt:lpstr>Yu Gothic</vt:lpstr>
      <vt:lpstr>Yu Gothic</vt:lpstr>
      <vt:lpstr>Times New Roman</vt:lpstr>
      <vt:lpstr>Office Theme</vt:lpstr>
      <vt:lpstr>AI入門</vt:lpstr>
      <vt:lpstr>AIとは？</vt:lpstr>
      <vt:lpstr>AIの分類</vt:lpstr>
      <vt:lpstr>PowerPoint プレゼンテーション</vt:lpstr>
      <vt:lpstr>機械学習（学習と推論）</vt:lpstr>
      <vt:lpstr>学習を行う仕組み＝ディープラーニング</vt:lpstr>
      <vt:lpstr>ニューラルネットワーク</vt:lpstr>
      <vt:lpstr>PowerPoint プレゼンテーション</vt:lpstr>
      <vt:lpstr>AIの学習方法（教師あり学習・教師なし学習）</vt:lpstr>
      <vt:lpstr>PowerPoint プレゼンテーション</vt:lpstr>
      <vt:lpstr>AIとは？ まとめ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AI入門</dc:title>
  <cp:lastModifiedBy>Risa Iwase</cp:lastModifiedBy>
  <cp:revision>59</cp:revision>
  <dcterms:created xsi:type="dcterms:W3CDTF">2024-04-14T06:19:11Z</dcterms:created>
  <dcterms:modified xsi:type="dcterms:W3CDTF">2024-05-18T16:35:34Z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2024-04-14T00:00:00Z</vt:filetime>
  </property>
  <property fmtid="{D5CDD505-2E9C-101B-9397-08002B2CF9AE}" pid="3" name="Producer">
    <vt:lpwstr>iLovePDF</vt:lpwstr>
  </property>
</Properties>
</file>